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0" r:id="rId6"/>
    <p:sldId id="268" r:id="rId7"/>
    <p:sldId id="262" r:id="rId8"/>
    <p:sldId id="272" r:id="rId9"/>
    <p:sldId id="264" r:id="rId10"/>
    <p:sldId id="269" r:id="rId11"/>
    <p:sldId id="271" r:id="rId12"/>
    <p:sldId id="26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8CA64-EFE7-4D60-B271-66948F4140BE}" v="2" dt="2024-09-11T13:21:13.327"/>
    <p1510:client id="{8C66FBD8-A128-4A6A-AC73-F504AF8E83C5}" v="13" dt="2024-09-11T13:54:24.657"/>
    <p1510:client id="{92200168-97C3-4E67-FB0B-C254AE597354}" v="613" dt="2024-09-11T15:58:11.462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BDD1B2A-D6C0-4A0D-BDF1-DA8E547A97B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7832 w 12192000"/>
              <a:gd name="connsiteY0" fmla="*/ 1021987 h 6858000"/>
              <a:gd name="connsiteX1" fmla="*/ 677832 w 12192000"/>
              <a:gd name="connsiteY1" fmla="*/ 1747760 h 6858000"/>
              <a:gd name="connsiteX2" fmla="*/ 2820034 w 12192000"/>
              <a:gd name="connsiteY2" fmla="*/ 1747760 h 6858000"/>
              <a:gd name="connsiteX3" fmla="*/ 2820034 w 12192000"/>
              <a:gd name="connsiteY3" fmla="*/ 102198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77832" y="1021987"/>
                </a:moveTo>
                <a:lnTo>
                  <a:pt x="677832" y="1747760"/>
                </a:lnTo>
                <a:lnTo>
                  <a:pt x="2820034" y="1747760"/>
                </a:lnTo>
                <a:lnTo>
                  <a:pt x="2820034" y="10219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47846-38DC-4962-B79C-E4F7874170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661" y="2346960"/>
            <a:ext cx="3296011" cy="2164080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CFF02B-B574-4610-B637-85E38E2F60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662" y="4732232"/>
            <a:ext cx="3296011" cy="1358018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B1C3EDD-C68A-42F5-989B-C0C3BB74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7662" y="6311442"/>
            <a:ext cx="3296010" cy="340099"/>
          </a:xfrm>
        </p:spPr>
        <p:txBody>
          <a:bodyPr lIns="0" tIns="0" rIns="0" bIns="0" anchor="t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F0E3104-A155-4FCB-87AD-6BB13C780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37432" y="5730392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" name="Grafikk 7">
            <a:extLst>
              <a:ext uri="{FF2B5EF4-FFF2-40B4-BE49-F238E27FC236}">
                <a16:creationId xmlns:a16="http://schemas.microsoft.com/office/drawing/2014/main" id="{1451660D-7A8A-4A20-B7E8-A02B3A210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7661" y="1027833"/>
            <a:ext cx="2122543" cy="7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F3050C-1274-404B-98C7-57D0582E2F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F0E3104-A155-4FCB-87AD-6BB13C780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37432" y="5722958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DBCA6E-1403-4D3A-AE9B-F13395D3B5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823" y="386080"/>
            <a:ext cx="10865714" cy="1660652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5067EB3-F3EE-8242-BCC2-2E33D0C1FD4A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4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undertittel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dertittel 2">
            <a:extLst>
              <a:ext uri="{FF2B5EF4-FFF2-40B4-BE49-F238E27FC236}">
                <a16:creationId xmlns:a16="http://schemas.microsoft.com/office/drawing/2014/main" id="{37D2639C-D2F2-43A7-BC80-DDE994C813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2824" y="2253192"/>
            <a:ext cx="10865714" cy="13580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3B901C-8562-45FF-87F6-72F37C4EB6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823" y="386080"/>
            <a:ext cx="10865714" cy="1660652"/>
          </a:xfrm>
        </p:spPr>
        <p:txBody>
          <a:bodyPr lIns="0" tIns="0" rIns="0" bIns="0" anchor="b"/>
          <a:lstStyle>
            <a:lvl1pPr algn="l">
              <a:defRPr sz="5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A3D3431-B129-024F-8016-B32FCF740034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29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F3050C-1274-404B-98C7-57D0582E2F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552" y="169220"/>
            <a:ext cx="3773631" cy="650207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F0E3104-A155-4FCB-87AD-6BB13C780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37432" y="5730392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80222E4E-D213-C84C-97E1-5702FCEAEA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22162" y="169220"/>
            <a:ext cx="3776698" cy="650207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CA8630E-03F7-6A4A-92B3-7262FAC182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9839" y="169220"/>
            <a:ext cx="3944610" cy="650207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72EB6AC-521E-D840-8740-21C132868BD1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2674959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F3050C-1274-404B-98C7-57D0582E2F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552" y="169220"/>
            <a:ext cx="3773631" cy="650207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F0E3104-A155-4FCB-87AD-6BB13C780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37432" y="5730392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icture Placeholder 17">
            <a:extLst>
              <a:ext uri="{FF2B5EF4-FFF2-40B4-BE49-F238E27FC236}">
                <a16:creationId xmlns:a16="http://schemas.microsoft.com/office/drawing/2014/main" id="{80222E4E-D213-C84C-97E1-5702FCEAEA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22162" y="169220"/>
            <a:ext cx="3776698" cy="316181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CA8630E-03F7-6A4A-92B3-7262FAC182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9839" y="169220"/>
            <a:ext cx="3944610" cy="316181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EEFAFF91-FAE5-064C-8CCC-22751C6940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22162" y="3504912"/>
            <a:ext cx="3776698" cy="316181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E6330AA4-BD86-6C4A-82C3-20B361F431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69839" y="3504912"/>
            <a:ext cx="3944610" cy="316181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524EE7C-991D-3843-80F5-824A11BA531D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85152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3">
            <a:extLst>
              <a:ext uri="{FF2B5EF4-FFF2-40B4-BE49-F238E27FC236}">
                <a16:creationId xmlns:a16="http://schemas.microsoft.com/office/drawing/2014/main" id="{E8AD7E34-A60E-4172-9F2E-DAA6463168BB}"/>
              </a:ext>
            </a:extLst>
          </p:cNvPr>
          <p:cNvGrpSpPr/>
          <p:nvPr userDrawn="1"/>
        </p:nvGrpSpPr>
        <p:grpSpPr>
          <a:xfrm>
            <a:off x="11673119" y="168675"/>
            <a:ext cx="341328" cy="355107"/>
            <a:chOff x="11673119" y="168675"/>
            <a:chExt cx="341328" cy="355107"/>
          </a:xfrm>
        </p:grpSpPr>
        <p:sp>
          <p:nvSpPr>
            <p:cNvPr id="8" name="Rektangel 12">
              <a:extLst>
                <a:ext uri="{FF2B5EF4-FFF2-40B4-BE49-F238E27FC236}">
                  <a16:creationId xmlns:a16="http://schemas.microsoft.com/office/drawing/2014/main" id="{97E23BA3-F7EA-4FD3-989D-A05237B70843}"/>
                </a:ext>
              </a:extLst>
            </p:cNvPr>
            <p:cNvSpPr/>
            <p:nvPr userDrawn="1"/>
          </p:nvSpPr>
          <p:spPr>
            <a:xfrm flipH="1">
              <a:off x="11841795" y="168675"/>
              <a:ext cx="172652" cy="355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9" name="Rektangel 13">
              <a:extLst>
                <a:ext uri="{FF2B5EF4-FFF2-40B4-BE49-F238E27FC236}">
                  <a16:creationId xmlns:a16="http://schemas.microsoft.com/office/drawing/2014/main" id="{8532A35E-4B2A-45F0-A099-DE25B3382D47}"/>
                </a:ext>
              </a:extLst>
            </p:cNvPr>
            <p:cNvSpPr/>
            <p:nvPr userDrawn="1"/>
          </p:nvSpPr>
          <p:spPr>
            <a:xfrm flipH="1">
              <a:off x="11673119" y="168676"/>
              <a:ext cx="341328" cy="1646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Tittel 1">
            <a:extLst>
              <a:ext uri="{FF2B5EF4-FFF2-40B4-BE49-F238E27FC236}">
                <a16:creationId xmlns:a16="http://schemas.microsoft.com/office/drawing/2014/main" id="{DBA9FC52-794C-45E4-9D99-BEC057A697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275" y="174872"/>
            <a:ext cx="10837205" cy="1873668"/>
          </a:xfrm>
        </p:spPr>
        <p:txBody>
          <a:bodyPr lIns="0" tIns="0" rIns="0" bIns="0" anchor="b">
            <a:normAutofit/>
          </a:bodyPr>
          <a:lstStyle>
            <a:lvl1pPr algn="l">
              <a:defRPr sz="5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7331C99A-79DB-4630-A6CB-32C4025EC4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888" y="2390775"/>
            <a:ext cx="11049000" cy="4125913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B122F7B-1B4A-B947-A288-233647D2DB99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32533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3">
            <a:extLst>
              <a:ext uri="{FF2B5EF4-FFF2-40B4-BE49-F238E27FC236}">
                <a16:creationId xmlns:a16="http://schemas.microsoft.com/office/drawing/2014/main" id="{14505FB0-B59A-FD47-BC02-EFE95212072F}"/>
              </a:ext>
            </a:extLst>
          </p:cNvPr>
          <p:cNvGrpSpPr/>
          <p:nvPr userDrawn="1"/>
        </p:nvGrpSpPr>
        <p:grpSpPr>
          <a:xfrm>
            <a:off x="11673119" y="168675"/>
            <a:ext cx="341328" cy="355107"/>
            <a:chOff x="11673119" y="168675"/>
            <a:chExt cx="341328" cy="355107"/>
          </a:xfrm>
        </p:grpSpPr>
        <p:sp>
          <p:nvSpPr>
            <p:cNvPr id="6" name="Rektangel 12">
              <a:extLst>
                <a:ext uri="{FF2B5EF4-FFF2-40B4-BE49-F238E27FC236}">
                  <a16:creationId xmlns:a16="http://schemas.microsoft.com/office/drawing/2014/main" id="{1BB3929C-D761-D348-96AA-477B6E387D18}"/>
                </a:ext>
              </a:extLst>
            </p:cNvPr>
            <p:cNvSpPr/>
            <p:nvPr userDrawn="1"/>
          </p:nvSpPr>
          <p:spPr>
            <a:xfrm flipH="1">
              <a:off x="11841795" y="168675"/>
              <a:ext cx="172652" cy="355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9" name="Rektangel 13">
              <a:extLst>
                <a:ext uri="{FF2B5EF4-FFF2-40B4-BE49-F238E27FC236}">
                  <a16:creationId xmlns:a16="http://schemas.microsoft.com/office/drawing/2014/main" id="{7CE99E3F-ECDB-0847-86A8-F21E13C6A7F1}"/>
                </a:ext>
              </a:extLst>
            </p:cNvPr>
            <p:cNvSpPr/>
            <p:nvPr userDrawn="1"/>
          </p:nvSpPr>
          <p:spPr>
            <a:xfrm flipH="1">
              <a:off x="11673119" y="168676"/>
              <a:ext cx="341328" cy="1646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05ADC1FE-A9CC-44D1-98CD-3E14F26E3E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119" y="1638300"/>
            <a:ext cx="5352358" cy="4878388"/>
          </a:xfrm>
        </p:spPr>
        <p:txBody>
          <a:bodyPr lIns="0" tIns="0" rIns="0" bIns="0"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50771F-11AF-49DF-B795-95D499FE58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0758" y="1638300"/>
            <a:ext cx="5352359" cy="4878388"/>
          </a:xfrm>
        </p:spPr>
        <p:txBody>
          <a:bodyPr lIns="0" tIns="0" rIns="0" bIns="0"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4" name="Tittel 1">
            <a:extLst>
              <a:ext uri="{FF2B5EF4-FFF2-40B4-BE49-F238E27FC236}">
                <a16:creationId xmlns:a16="http://schemas.microsoft.com/office/drawing/2014/main" id="{E6F0A9F2-2DB1-4012-9A31-37B97A2C5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75" y="174872"/>
            <a:ext cx="10898165" cy="1125608"/>
          </a:xfrm>
        </p:spPr>
        <p:txBody>
          <a:bodyPr lIns="0" tIns="0" rIns="0" bIns="0" anchor="b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D871B0B-AA9B-4544-8897-0D6CAFB06B2F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1726143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3">
            <a:extLst>
              <a:ext uri="{FF2B5EF4-FFF2-40B4-BE49-F238E27FC236}">
                <a16:creationId xmlns:a16="http://schemas.microsoft.com/office/drawing/2014/main" id="{E8AD7E34-A60E-4172-9F2E-DAA6463168BB}"/>
              </a:ext>
            </a:extLst>
          </p:cNvPr>
          <p:cNvGrpSpPr/>
          <p:nvPr userDrawn="1"/>
        </p:nvGrpSpPr>
        <p:grpSpPr>
          <a:xfrm>
            <a:off x="11673119" y="168675"/>
            <a:ext cx="341328" cy="355107"/>
            <a:chOff x="11673119" y="168675"/>
            <a:chExt cx="341328" cy="355107"/>
          </a:xfrm>
        </p:grpSpPr>
        <p:sp>
          <p:nvSpPr>
            <p:cNvPr id="8" name="Rektangel 12">
              <a:extLst>
                <a:ext uri="{FF2B5EF4-FFF2-40B4-BE49-F238E27FC236}">
                  <a16:creationId xmlns:a16="http://schemas.microsoft.com/office/drawing/2014/main" id="{97E23BA3-F7EA-4FD3-989D-A05237B70843}"/>
                </a:ext>
              </a:extLst>
            </p:cNvPr>
            <p:cNvSpPr/>
            <p:nvPr userDrawn="1"/>
          </p:nvSpPr>
          <p:spPr>
            <a:xfrm flipH="1">
              <a:off x="11841795" y="168675"/>
              <a:ext cx="172652" cy="355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9" name="Rektangel 13">
              <a:extLst>
                <a:ext uri="{FF2B5EF4-FFF2-40B4-BE49-F238E27FC236}">
                  <a16:creationId xmlns:a16="http://schemas.microsoft.com/office/drawing/2014/main" id="{8532A35E-4B2A-45F0-A099-DE25B3382D47}"/>
                </a:ext>
              </a:extLst>
            </p:cNvPr>
            <p:cNvSpPr/>
            <p:nvPr userDrawn="1"/>
          </p:nvSpPr>
          <p:spPr>
            <a:xfrm flipH="1">
              <a:off x="11673119" y="168676"/>
              <a:ext cx="341328" cy="1646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Tittel 1">
            <a:extLst>
              <a:ext uri="{FF2B5EF4-FFF2-40B4-BE49-F238E27FC236}">
                <a16:creationId xmlns:a16="http://schemas.microsoft.com/office/drawing/2014/main" id="{DBA9FC52-794C-45E4-9D99-BEC057A69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75" y="174872"/>
            <a:ext cx="10877845" cy="1125608"/>
          </a:xfrm>
        </p:spPr>
        <p:txBody>
          <a:bodyPr lIns="0" tIns="0" rIns="0" bIns="0" anchor="b">
            <a:normAutofit/>
          </a:bodyPr>
          <a:lstStyle>
            <a:lvl1pPr algn="l">
              <a:defRPr sz="2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4629EC2B-6D76-445C-B70C-D057234A571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119" y="1638300"/>
            <a:ext cx="11049000" cy="4878388"/>
          </a:xfrm>
        </p:spPr>
        <p:txBody>
          <a:bodyPr lIns="0" tIns="0" rIns="0" bIns="0"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705326-6744-CC4B-9051-744FF75E3DA6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2425355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Rød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3">
            <a:extLst>
              <a:ext uri="{FF2B5EF4-FFF2-40B4-BE49-F238E27FC236}">
                <a16:creationId xmlns:a16="http://schemas.microsoft.com/office/drawing/2014/main" id="{E8AD7E34-A60E-4172-9F2E-DAA6463168BB}"/>
              </a:ext>
            </a:extLst>
          </p:cNvPr>
          <p:cNvGrpSpPr/>
          <p:nvPr userDrawn="1"/>
        </p:nvGrpSpPr>
        <p:grpSpPr>
          <a:xfrm>
            <a:off x="11673119" y="168675"/>
            <a:ext cx="341328" cy="355107"/>
            <a:chOff x="11673119" y="168675"/>
            <a:chExt cx="341328" cy="355107"/>
          </a:xfrm>
          <a:solidFill>
            <a:schemeClr val="bg1"/>
          </a:solidFill>
        </p:grpSpPr>
        <p:sp>
          <p:nvSpPr>
            <p:cNvPr id="8" name="Rektangel 12">
              <a:extLst>
                <a:ext uri="{FF2B5EF4-FFF2-40B4-BE49-F238E27FC236}">
                  <a16:creationId xmlns:a16="http://schemas.microsoft.com/office/drawing/2014/main" id="{97E23BA3-F7EA-4FD3-989D-A05237B70843}"/>
                </a:ext>
              </a:extLst>
            </p:cNvPr>
            <p:cNvSpPr/>
            <p:nvPr userDrawn="1"/>
          </p:nvSpPr>
          <p:spPr>
            <a:xfrm flipH="1">
              <a:off x="11841795" y="168675"/>
              <a:ext cx="172652" cy="355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9" name="Rektangel 13">
              <a:extLst>
                <a:ext uri="{FF2B5EF4-FFF2-40B4-BE49-F238E27FC236}">
                  <a16:creationId xmlns:a16="http://schemas.microsoft.com/office/drawing/2014/main" id="{8532A35E-4B2A-45F0-A099-DE25B3382D47}"/>
                </a:ext>
              </a:extLst>
            </p:cNvPr>
            <p:cNvSpPr/>
            <p:nvPr userDrawn="1"/>
          </p:nvSpPr>
          <p:spPr>
            <a:xfrm flipH="1">
              <a:off x="11673119" y="168676"/>
              <a:ext cx="341328" cy="16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Tittel 1">
            <a:extLst>
              <a:ext uri="{FF2B5EF4-FFF2-40B4-BE49-F238E27FC236}">
                <a16:creationId xmlns:a16="http://schemas.microsoft.com/office/drawing/2014/main" id="{DBA9FC52-794C-45E4-9D99-BEC057A697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275" y="174872"/>
            <a:ext cx="11049843" cy="1873668"/>
          </a:xfrm>
        </p:spPr>
        <p:txBody>
          <a:bodyPr lIns="0" tIns="0" rIns="0" bIns="0" anchor="b">
            <a:normAutofit/>
          </a:bodyPr>
          <a:lstStyle>
            <a:lvl1pPr algn="l">
              <a:defRPr sz="5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7331C99A-79DB-4630-A6CB-32C4025EC4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888" y="2390775"/>
            <a:ext cx="11049000" cy="412591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3949FA6-269D-A64E-B2C1-7CDD86CFFD7A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62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Rød #2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3">
            <a:extLst>
              <a:ext uri="{FF2B5EF4-FFF2-40B4-BE49-F238E27FC236}">
                <a16:creationId xmlns:a16="http://schemas.microsoft.com/office/drawing/2014/main" id="{E8AD7E34-A60E-4172-9F2E-DAA6463168BB}"/>
              </a:ext>
            </a:extLst>
          </p:cNvPr>
          <p:cNvGrpSpPr/>
          <p:nvPr userDrawn="1"/>
        </p:nvGrpSpPr>
        <p:grpSpPr>
          <a:xfrm>
            <a:off x="11673119" y="168675"/>
            <a:ext cx="341328" cy="355107"/>
            <a:chOff x="11673119" y="168675"/>
            <a:chExt cx="341328" cy="355107"/>
          </a:xfrm>
          <a:solidFill>
            <a:schemeClr val="bg1"/>
          </a:solidFill>
        </p:grpSpPr>
        <p:sp>
          <p:nvSpPr>
            <p:cNvPr id="8" name="Rektangel 12">
              <a:extLst>
                <a:ext uri="{FF2B5EF4-FFF2-40B4-BE49-F238E27FC236}">
                  <a16:creationId xmlns:a16="http://schemas.microsoft.com/office/drawing/2014/main" id="{97E23BA3-F7EA-4FD3-989D-A05237B70843}"/>
                </a:ext>
              </a:extLst>
            </p:cNvPr>
            <p:cNvSpPr/>
            <p:nvPr userDrawn="1"/>
          </p:nvSpPr>
          <p:spPr>
            <a:xfrm flipH="1">
              <a:off x="11841795" y="168675"/>
              <a:ext cx="172652" cy="3551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9" name="Rektangel 13">
              <a:extLst>
                <a:ext uri="{FF2B5EF4-FFF2-40B4-BE49-F238E27FC236}">
                  <a16:creationId xmlns:a16="http://schemas.microsoft.com/office/drawing/2014/main" id="{8532A35E-4B2A-45F0-A099-DE25B3382D47}"/>
                </a:ext>
              </a:extLst>
            </p:cNvPr>
            <p:cNvSpPr/>
            <p:nvPr userDrawn="1"/>
          </p:nvSpPr>
          <p:spPr>
            <a:xfrm flipH="1">
              <a:off x="11673119" y="168676"/>
              <a:ext cx="341328" cy="164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</p:grpSp>
      <p:sp>
        <p:nvSpPr>
          <p:cNvPr id="10" name="Tittel 1">
            <a:extLst>
              <a:ext uri="{FF2B5EF4-FFF2-40B4-BE49-F238E27FC236}">
                <a16:creationId xmlns:a16="http://schemas.microsoft.com/office/drawing/2014/main" id="{DBA9FC52-794C-45E4-9D99-BEC057A69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75" y="174872"/>
            <a:ext cx="11049843" cy="1125608"/>
          </a:xfrm>
        </p:spPr>
        <p:txBody>
          <a:bodyPr lIns="0" tIns="0" rIns="0" bIns="0" anchor="b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DEDE1BEF-CD9C-4DDF-8782-859ADBE1B2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4119" y="1638300"/>
            <a:ext cx="11049000" cy="4878388"/>
          </a:xfrm>
        </p:spPr>
        <p:txBody>
          <a:bodyPr lIns="0" tIns="0" rIns="0" bIns="0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9828937-5FDC-DF45-A91F-5BA7BC2408CF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49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DBA9FC52-794C-45E4-9D99-BEC057A697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891" y="310428"/>
            <a:ext cx="9723309" cy="1738112"/>
          </a:xfrm>
        </p:spPr>
        <p:txBody>
          <a:bodyPr lIns="0" tIns="0" rIns="0" bIns="0" anchor="b">
            <a:normAutofit/>
          </a:bodyPr>
          <a:lstStyle>
            <a:lvl1pPr algn="l">
              <a:defRPr sz="5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7331C99A-79DB-4630-A6CB-32C4025EC4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9891" y="2379834"/>
            <a:ext cx="10984619" cy="4136853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Grafikk 7">
            <a:extLst>
              <a:ext uri="{FF2B5EF4-FFF2-40B4-BE49-F238E27FC236}">
                <a16:creationId xmlns:a16="http://schemas.microsoft.com/office/drawing/2014/main" id="{280D196C-75CA-4945-99D5-60FEB575C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34320" y="198668"/>
            <a:ext cx="1515310" cy="50979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37FDB6EF-22B7-2E4F-8FE1-76E2FAE4AE19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2358694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>
            <a:extLst>
              <a:ext uri="{FF2B5EF4-FFF2-40B4-BE49-F238E27FC236}">
                <a16:creationId xmlns:a16="http://schemas.microsoft.com/office/drawing/2014/main" id="{643E2BDA-3DAF-4D66-855A-71A53DC058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660" y="2346959"/>
            <a:ext cx="10715245" cy="2178813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5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Undertittel 2">
            <a:extLst>
              <a:ext uri="{FF2B5EF4-FFF2-40B4-BE49-F238E27FC236}">
                <a16:creationId xmlns:a16="http://schemas.microsoft.com/office/drawing/2014/main" id="{37D2639C-D2F2-43A7-BC80-DDE994C8139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660" y="4732232"/>
            <a:ext cx="10715245" cy="135801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3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1C83CE75-C54B-43F9-B15A-70334C7D04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87660" y="6311589"/>
            <a:ext cx="3298040" cy="338442"/>
          </a:xfrm>
        </p:spPr>
        <p:txBody>
          <a:bodyPr lIns="0" tIns="0" rIns="0" bIns="0"/>
          <a:lstStyle/>
          <a:p>
            <a:endParaRPr lang="nb-NO" dirty="0"/>
          </a:p>
        </p:txBody>
      </p:sp>
      <p:pic>
        <p:nvPicPr>
          <p:cNvPr id="23" name="Grafikk 7">
            <a:extLst>
              <a:ext uri="{FF2B5EF4-FFF2-40B4-BE49-F238E27FC236}">
                <a16:creationId xmlns:a16="http://schemas.microsoft.com/office/drawing/2014/main" id="{7BE10C03-1774-46D0-8936-93D907400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87661" y="1027833"/>
            <a:ext cx="2122543" cy="71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62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 m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>
            <a:extLst>
              <a:ext uri="{FF2B5EF4-FFF2-40B4-BE49-F238E27FC236}">
                <a16:creationId xmlns:a16="http://schemas.microsoft.com/office/drawing/2014/main" id="{DBA9FC52-794C-45E4-9D99-BEC057A697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6861" y="310428"/>
            <a:ext cx="9726339" cy="1738112"/>
          </a:xfrm>
        </p:spPr>
        <p:txBody>
          <a:bodyPr lIns="0" tIns="0" rIns="0" bIns="0" anchor="b">
            <a:normAutofit/>
          </a:bodyPr>
          <a:lstStyle>
            <a:lvl1pPr algn="l">
              <a:defRPr sz="5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7331C99A-79DB-4630-A6CB-32C4025EC43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36861" y="2390775"/>
            <a:ext cx="5323118" cy="4125913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ACB1A836-FDD4-47F7-A978-A069235435D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99200" y="2390775"/>
            <a:ext cx="5323118" cy="4125913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1" name="Grafikk 7">
            <a:extLst>
              <a:ext uri="{FF2B5EF4-FFF2-40B4-BE49-F238E27FC236}">
                <a16:creationId xmlns:a16="http://schemas.microsoft.com/office/drawing/2014/main" id="{265577E9-3B51-BE4D-B736-515B7BF0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34320" y="198668"/>
            <a:ext cx="1515310" cy="5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1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/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940A62-D808-425E-B94B-90DB390D19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454751 w 12192000"/>
              <a:gd name="connsiteY0" fmla="*/ 2834848 h 6858000"/>
              <a:gd name="connsiteX1" fmla="*/ 4454751 w 12192000"/>
              <a:gd name="connsiteY1" fmla="*/ 3946951 h 6858000"/>
              <a:gd name="connsiteX2" fmla="*/ 4454751 w 12192000"/>
              <a:gd name="connsiteY2" fmla="*/ 3946951 h 6858000"/>
              <a:gd name="connsiteX3" fmla="*/ 7737249 w 12192000"/>
              <a:gd name="connsiteY3" fmla="*/ 3946951 h 6858000"/>
              <a:gd name="connsiteX4" fmla="*/ 7737249 w 12192000"/>
              <a:gd name="connsiteY4" fmla="*/ 2834848 h 6858000"/>
              <a:gd name="connsiteX5" fmla="*/ 4454751 w 12192000"/>
              <a:gd name="connsiteY5" fmla="*/ 2834848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4454751" y="2834848"/>
                </a:moveTo>
                <a:lnTo>
                  <a:pt x="4454751" y="3946951"/>
                </a:lnTo>
                <a:lnTo>
                  <a:pt x="4454751" y="3946951"/>
                </a:lnTo>
                <a:lnTo>
                  <a:pt x="7737249" y="3946951"/>
                </a:lnTo>
                <a:lnTo>
                  <a:pt x="7737249" y="2834848"/>
                </a:lnTo>
                <a:lnTo>
                  <a:pt x="4454751" y="283484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F0E3104-A155-4FCB-87AD-6BB13C780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37432" y="5730392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" name="Grafikk 3">
            <a:extLst>
              <a:ext uri="{FF2B5EF4-FFF2-40B4-BE49-F238E27FC236}">
                <a16:creationId xmlns:a16="http://schemas.microsoft.com/office/drawing/2014/main" id="{7184675C-0ACB-415A-898D-6FDCE49B7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69811" y="2843806"/>
            <a:ext cx="3252377" cy="10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9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k 3">
            <a:extLst>
              <a:ext uri="{FF2B5EF4-FFF2-40B4-BE49-F238E27FC236}">
                <a16:creationId xmlns:a16="http://schemas.microsoft.com/office/drawing/2014/main" id="{6E147923-E370-4DE6-AADC-B52918335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69811" y="2843806"/>
            <a:ext cx="3252377" cy="109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14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319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Rød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29">
            <a:extLst>
              <a:ext uri="{FF2B5EF4-FFF2-40B4-BE49-F238E27FC236}">
                <a16:creationId xmlns:a16="http://schemas.microsoft.com/office/drawing/2014/main" id="{73946659-26D9-4A12-8FB9-5424BACF584B}"/>
              </a:ext>
            </a:extLst>
          </p:cNvPr>
          <p:cNvGrpSpPr/>
          <p:nvPr userDrawn="1"/>
        </p:nvGrpSpPr>
        <p:grpSpPr>
          <a:xfrm>
            <a:off x="956734" y="2055985"/>
            <a:ext cx="788058" cy="355107"/>
            <a:chOff x="4740966" y="2055985"/>
            <a:chExt cx="788058" cy="355107"/>
          </a:xfrm>
          <a:solidFill>
            <a:schemeClr val="bg2"/>
          </a:solidFill>
        </p:grpSpPr>
        <p:grpSp>
          <p:nvGrpSpPr>
            <p:cNvPr id="10" name="Gruppe 30">
              <a:extLst>
                <a:ext uri="{FF2B5EF4-FFF2-40B4-BE49-F238E27FC236}">
                  <a16:creationId xmlns:a16="http://schemas.microsoft.com/office/drawing/2014/main" id="{E9383DD9-BFB1-46AD-B177-82822BF61266}"/>
                </a:ext>
              </a:extLst>
            </p:cNvPr>
            <p:cNvGrpSpPr/>
            <p:nvPr userDrawn="1"/>
          </p:nvGrpSpPr>
          <p:grpSpPr>
            <a:xfrm>
              <a:off x="4740966" y="2055985"/>
              <a:ext cx="341328" cy="355107"/>
              <a:chOff x="11673119" y="168675"/>
              <a:chExt cx="341328" cy="355107"/>
            </a:xfrm>
            <a:grpFill/>
          </p:grpSpPr>
          <p:sp>
            <p:nvSpPr>
              <p:cNvPr id="14" name="Rektangel 34">
                <a:extLst>
                  <a:ext uri="{FF2B5EF4-FFF2-40B4-BE49-F238E27FC236}">
                    <a16:creationId xmlns:a16="http://schemas.microsoft.com/office/drawing/2014/main" id="{A15DC5D7-64BE-46E6-B559-40473658CC3D}"/>
                  </a:ext>
                </a:extLst>
              </p:cNvPr>
              <p:cNvSpPr/>
              <p:nvPr userDrawn="1"/>
            </p:nvSpPr>
            <p:spPr>
              <a:xfrm flipH="1">
                <a:off x="11841795" y="168675"/>
                <a:ext cx="172652" cy="355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Rektangel 35">
                <a:extLst>
                  <a:ext uri="{FF2B5EF4-FFF2-40B4-BE49-F238E27FC236}">
                    <a16:creationId xmlns:a16="http://schemas.microsoft.com/office/drawing/2014/main" id="{F36E1F6A-849E-46A7-B71C-666B5F958D17}"/>
                  </a:ext>
                </a:extLst>
              </p:cNvPr>
              <p:cNvSpPr/>
              <p:nvPr userDrawn="1"/>
            </p:nvSpPr>
            <p:spPr>
              <a:xfrm flipH="1">
                <a:off x="11673119" y="168676"/>
                <a:ext cx="341328" cy="1646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" name="Gruppe 31">
              <a:extLst>
                <a:ext uri="{FF2B5EF4-FFF2-40B4-BE49-F238E27FC236}">
                  <a16:creationId xmlns:a16="http://schemas.microsoft.com/office/drawing/2014/main" id="{6246C9EA-65EC-450E-8DCF-33A3B1C90F42}"/>
                </a:ext>
              </a:extLst>
            </p:cNvPr>
            <p:cNvGrpSpPr/>
            <p:nvPr userDrawn="1"/>
          </p:nvGrpSpPr>
          <p:grpSpPr>
            <a:xfrm>
              <a:off x="5187696" y="2055985"/>
              <a:ext cx="341328" cy="355107"/>
              <a:chOff x="11673119" y="168675"/>
              <a:chExt cx="341328" cy="355107"/>
            </a:xfrm>
            <a:grpFill/>
          </p:grpSpPr>
          <p:sp>
            <p:nvSpPr>
              <p:cNvPr id="12" name="Rektangel 32">
                <a:extLst>
                  <a:ext uri="{FF2B5EF4-FFF2-40B4-BE49-F238E27FC236}">
                    <a16:creationId xmlns:a16="http://schemas.microsoft.com/office/drawing/2014/main" id="{E505D408-713C-4CA3-8A5C-94D8B109784B}"/>
                  </a:ext>
                </a:extLst>
              </p:cNvPr>
              <p:cNvSpPr/>
              <p:nvPr userDrawn="1"/>
            </p:nvSpPr>
            <p:spPr>
              <a:xfrm flipH="1">
                <a:off x="11841795" y="168675"/>
                <a:ext cx="172652" cy="355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Rektangel 33">
                <a:extLst>
                  <a:ext uri="{FF2B5EF4-FFF2-40B4-BE49-F238E27FC236}">
                    <a16:creationId xmlns:a16="http://schemas.microsoft.com/office/drawing/2014/main" id="{DDCE580F-9500-4DE2-AB20-D704605FEB13}"/>
                  </a:ext>
                </a:extLst>
              </p:cNvPr>
              <p:cNvSpPr/>
              <p:nvPr userDrawn="1"/>
            </p:nvSpPr>
            <p:spPr>
              <a:xfrm flipH="1">
                <a:off x="11673119" y="168676"/>
                <a:ext cx="341328" cy="1646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6" name="Gruppe 36">
            <a:extLst>
              <a:ext uri="{FF2B5EF4-FFF2-40B4-BE49-F238E27FC236}">
                <a16:creationId xmlns:a16="http://schemas.microsoft.com/office/drawing/2014/main" id="{11DDF29B-6103-4629-9347-1A74A97CAE0C}"/>
              </a:ext>
            </a:extLst>
          </p:cNvPr>
          <p:cNvGrpSpPr/>
          <p:nvPr userDrawn="1"/>
        </p:nvGrpSpPr>
        <p:grpSpPr>
          <a:xfrm>
            <a:off x="10476411" y="4622269"/>
            <a:ext cx="788058" cy="355107"/>
            <a:chOff x="10924970" y="4622269"/>
            <a:chExt cx="788058" cy="355107"/>
          </a:xfrm>
          <a:solidFill>
            <a:schemeClr val="bg1"/>
          </a:solidFill>
        </p:grpSpPr>
        <p:grpSp>
          <p:nvGrpSpPr>
            <p:cNvPr id="17" name="Gruppe 37">
              <a:extLst>
                <a:ext uri="{FF2B5EF4-FFF2-40B4-BE49-F238E27FC236}">
                  <a16:creationId xmlns:a16="http://schemas.microsoft.com/office/drawing/2014/main" id="{460D9AD5-6965-4606-BC03-B05FED31F395}"/>
                </a:ext>
              </a:extLst>
            </p:cNvPr>
            <p:cNvGrpSpPr/>
            <p:nvPr userDrawn="1"/>
          </p:nvGrpSpPr>
          <p:grpSpPr>
            <a:xfrm rot="10800000">
              <a:off x="10924970" y="4622269"/>
              <a:ext cx="341328" cy="355107"/>
              <a:chOff x="11673119" y="168675"/>
              <a:chExt cx="341328" cy="355107"/>
            </a:xfrm>
            <a:grpFill/>
          </p:grpSpPr>
          <p:sp>
            <p:nvSpPr>
              <p:cNvPr id="21" name="Rektangel 41">
                <a:extLst>
                  <a:ext uri="{FF2B5EF4-FFF2-40B4-BE49-F238E27FC236}">
                    <a16:creationId xmlns:a16="http://schemas.microsoft.com/office/drawing/2014/main" id="{09670533-5E5C-4515-9464-07872DEE9F5A}"/>
                  </a:ext>
                </a:extLst>
              </p:cNvPr>
              <p:cNvSpPr/>
              <p:nvPr userDrawn="1"/>
            </p:nvSpPr>
            <p:spPr>
              <a:xfrm flipH="1">
                <a:off x="11841795" y="168675"/>
                <a:ext cx="172652" cy="355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Rektangel 42">
                <a:extLst>
                  <a:ext uri="{FF2B5EF4-FFF2-40B4-BE49-F238E27FC236}">
                    <a16:creationId xmlns:a16="http://schemas.microsoft.com/office/drawing/2014/main" id="{04596405-C586-4091-A249-E3D7F31034FC}"/>
                  </a:ext>
                </a:extLst>
              </p:cNvPr>
              <p:cNvSpPr/>
              <p:nvPr userDrawn="1"/>
            </p:nvSpPr>
            <p:spPr>
              <a:xfrm flipH="1">
                <a:off x="11673119" y="168676"/>
                <a:ext cx="341328" cy="1646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8" name="Gruppe 38">
              <a:extLst>
                <a:ext uri="{FF2B5EF4-FFF2-40B4-BE49-F238E27FC236}">
                  <a16:creationId xmlns:a16="http://schemas.microsoft.com/office/drawing/2014/main" id="{F48B6218-2CF3-4256-A395-D1575E6B9CBF}"/>
                </a:ext>
              </a:extLst>
            </p:cNvPr>
            <p:cNvGrpSpPr/>
            <p:nvPr userDrawn="1"/>
          </p:nvGrpSpPr>
          <p:grpSpPr>
            <a:xfrm rot="10800000">
              <a:off x="11371700" y="4622269"/>
              <a:ext cx="341328" cy="355107"/>
              <a:chOff x="11673119" y="168675"/>
              <a:chExt cx="341328" cy="355107"/>
            </a:xfrm>
            <a:grpFill/>
          </p:grpSpPr>
          <p:sp>
            <p:nvSpPr>
              <p:cNvPr id="19" name="Rektangel 39">
                <a:extLst>
                  <a:ext uri="{FF2B5EF4-FFF2-40B4-BE49-F238E27FC236}">
                    <a16:creationId xmlns:a16="http://schemas.microsoft.com/office/drawing/2014/main" id="{3F028B3A-F532-4544-87E0-3ED89A052007}"/>
                  </a:ext>
                </a:extLst>
              </p:cNvPr>
              <p:cNvSpPr/>
              <p:nvPr userDrawn="1"/>
            </p:nvSpPr>
            <p:spPr>
              <a:xfrm flipH="1">
                <a:off x="11841795" y="168675"/>
                <a:ext cx="172652" cy="35510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Rektangel 40">
                <a:extLst>
                  <a:ext uri="{FF2B5EF4-FFF2-40B4-BE49-F238E27FC236}">
                    <a16:creationId xmlns:a16="http://schemas.microsoft.com/office/drawing/2014/main" id="{42F80438-7C1A-448A-84CF-AB1F4E76D473}"/>
                  </a:ext>
                </a:extLst>
              </p:cNvPr>
              <p:cNvSpPr/>
              <p:nvPr userDrawn="1"/>
            </p:nvSpPr>
            <p:spPr>
              <a:xfrm flipH="1">
                <a:off x="11673119" y="168676"/>
                <a:ext cx="341328" cy="16469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4759757-7D8E-449C-B8BC-CFAE2BD9D3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3875" y="2059145"/>
            <a:ext cx="8722536" cy="2918230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FB669D1C-C37B-324E-B339-3D278F19FB79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6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ørk rø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e 29">
            <a:extLst>
              <a:ext uri="{FF2B5EF4-FFF2-40B4-BE49-F238E27FC236}">
                <a16:creationId xmlns:a16="http://schemas.microsoft.com/office/drawing/2014/main" id="{73946659-26D9-4A12-8FB9-5424BACF584B}"/>
              </a:ext>
            </a:extLst>
          </p:cNvPr>
          <p:cNvGrpSpPr/>
          <p:nvPr userDrawn="1"/>
        </p:nvGrpSpPr>
        <p:grpSpPr>
          <a:xfrm>
            <a:off x="956734" y="2055985"/>
            <a:ext cx="788058" cy="355107"/>
            <a:chOff x="4740966" y="2055985"/>
            <a:chExt cx="788058" cy="355107"/>
          </a:xfrm>
          <a:solidFill>
            <a:schemeClr val="bg2"/>
          </a:solidFill>
        </p:grpSpPr>
        <p:grpSp>
          <p:nvGrpSpPr>
            <p:cNvPr id="10" name="Gruppe 30">
              <a:extLst>
                <a:ext uri="{FF2B5EF4-FFF2-40B4-BE49-F238E27FC236}">
                  <a16:creationId xmlns:a16="http://schemas.microsoft.com/office/drawing/2014/main" id="{E9383DD9-BFB1-46AD-B177-82822BF61266}"/>
                </a:ext>
              </a:extLst>
            </p:cNvPr>
            <p:cNvGrpSpPr/>
            <p:nvPr userDrawn="1"/>
          </p:nvGrpSpPr>
          <p:grpSpPr>
            <a:xfrm>
              <a:off x="4740966" y="2055985"/>
              <a:ext cx="341328" cy="355107"/>
              <a:chOff x="11673119" y="168675"/>
              <a:chExt cx="341328" cy="355107"/>
            </a:xfrm>
            <a:grpFill/>
          </p:grpSpPr>
          <p:sp>
            <p:nvSpPr>
              <p:cNvPr id="14" name="Rektangel 34">
                <a:extLst>
                  <a:ext uri="{FF2B5EF4-FFF2-40B4-BE49-F238E27FC236}">
                    <a16:creationId xmlns:a16="http://schemas.microsoft.com/office/drawing/2014/main" id="{A15DC5D7-64BE-46E6-B559-40473658CC3D}"/>
                  </a:ext>
                </a:extLst>
              </p:cNvPr>
              <p:cNvSpPr/>
              <p:nvPr userDrawn="1"/>
            </p:nvSpPr>
            <p:spPr>
              <a:xfrm flipH="1">
                <a:off x="11841795" y="168675"/>
                <a:ext cx="172652" cy="355107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Rektangel 35">
                <a:extLst>
                  <a:ext uri="{FF2B5EF4-FFF2-40B4-BE49-F238E27FC236}">
                    <a16:creationId xmlns:a16="http://schemas.microsoft.com/office/drawing/2014/main" id="{F36E1F6A-849E-46A7-B71C-666B5F958D17}"/>
                  </a:ext>
                </a:extLst>
              </p:cNvPr>
              <p:cNvSpPr/>
              <p:nvPr userDrawn="1"/>
            </p:nvSpPr>
            <p:spPr>
              <a:xfrm flipH="1">
                <a:off x="11673119" y="168676"/>
                <a:ext cx="341328" cy="164699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" name="Gruppe 31">
              <a:extLst>
                <a:ext uri="{FF2B5EF4-FFF2-40B4-BE49-F238E27FC236}">
                  <a16:creationId xmlns:a16="http://schemas.microsoft.com/office/drawing/2014/main" id="{6246C9EA-65EC-450E-8DCF-33A3B1C90F42}"/>
                </a:ext>
              </a:extLst>
            </p:cNvPr>
            <p:cNvGrpSpPr/>
            <p:nvPr userDrawn="1"/>
          </p:nvGrpSpPr>
          <p:grpSpPr>
            <a:xfrm>
              <a:off x="5187696" y="2055985"/>
              <a:ext cx="341328" cy="355107"/>
              <a:chOff x="11673119" y="168675"/>
              <a:chExt cx="341328" cy="355107"/>
            </a:xfrm>
            <a:grpFill/>
          </p:grpSpPr>
          <p:sp>
            <p:nvSpPr>
              <p:cNvPr id="12" name="Rektangel 32">
                <a:extLst>
                  <a:ext uri="{FF2B5EF4-FFF2-40B4-BE49-F238E27FC236}">
                    <a16:creationId xmlns:a16="http://schemas.microsoft.com/office/drawing/2014/main" id="{E505D408-713C-4CA3-8A5C-94D8B109784B}"/>
                  </a:ext>
                </a:extLst>
              </p:cNvPr>
              <p:cNvSpPr/>
              <p:nvPr userDrawn="1"/>
            </p:nvSpPr>
            <p:spPr>
              <a:xfrm flipH="1">
                <a:off x="11841795" y="168675"/>
                <a:ext cx="172652" cy="355107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3" name="Rektangel 33">
                <a:extLst>
                  <a:ext uri="{FF2B5EF4-FFF2-40B4-BE49-F238E27FC236}">
                    <a16:creationId xmlns:a16="http://schemas.microsoft.com/office/drawing/2014/main" id="{DDCE580F-9500-4DE2-AB20-D704605FEB13}"/>
                  </a:ext>
                </a:extLst>
              </p:cNvPr>
              <p:cNvSpPr/>
              <p:nvPr userDrawn="1"/>
            </p:nvSpPr>
            <p:spPr>
              <a:xfrm flipH="1">
                <a:off x="11673119" y="168676"/>
                <a:ext cx="341328" cy="164699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6" name="Gruppe 36">
            <a:extLst>
              <a:ext uri="{FF2B5EF4-FFF2-40B4-BE49-F238E27FC236}">
                <a16:creationId xmlns:a16="http://schemas.microsoft.com/office/drawing/2014/main" id="{11DDF29B-6103-4629-9347-1A74A97CAE0C}"/>
              </a:ext>
            </a:extLst>
          </p:cNvPr>
          <p:cNvGrpSpPr/>
          <p:nvPr userDrawn="1"/>
        </p:nvGrpSpPr>
        <p:grpSpPr>
          <a:xfrm>
            <a:off x="10476411" y="4622269"/>
            <a:ext cx="788058" cy="355107"/>
            <a:chOff x="10924970" y="4622269"/>
            <a:chExt cx="788058" cy="355107"/>
          </a:xfrm>
          <a:solidFill>
            <a:schemeClr val="bg1"/>
          </a:solidFill>
        </p:grpSpPr>
        <p:grpSp>
          <p:nvGrpSpPr>
            <p:cNvPr id="17" name="Gruppe 37">
              <a:extLst>
                <a:ext uri="{FF2B5EF4-FFF2-40B4-BE49-F238E27FC236}">
                  <a16:creationId xmlns:a16="http://schemas.microsoft.com/office/drawing/2014/main" id="{460D9AD5-6965-4606-BC03-B05FED31F395}"/>
                </a:ext>
              </a:extLst>
            </p:cNvPr>
            <p:cNvGrpSpPr/>
            <p:nvPr userDrawn="1"/>
          </p:nvGrpSpPr>
          <p:grpSpPr>
            <a:xfrm rot="10800000">
              <a:off x="10924970" y="4622269"/>
              <a:ext cx="341328" cy="355107"/>
              <a:chOff x="11673119" y="168675"/>
              <a:chExt cx="341328" cy="355107"/>
            </a:xfrm>
            <a:grpFill/>
          </p:grpSpPr>
          <p:sp>
            <p:nvSpPr>
              <p:cNvPr id="21" name="Rektangel 41">
                <a:extLst>
                  <a:ext uri="{FF2B5EF4-FFF2-40B4-BE49-F238E27FC236}">
                    <a16:creationId xmlns:a16="http://schemas.microsoft.com/office/drawing/2014/main" id="{09670533-5E5C-4515-9464-07872DEE9F5A}"/>
                  </a:ext>
                </a:extLst>
              </p:cNvPr>
              <p:cNvSpPr/>
              <p:nvPr userDrawn="1"/>
            </p:nvSpPr>
            <p:spPr>
              <a:xfrm flipH="1">
                <a:off x="11841795" y="168675"/>
                <a:ext cx="172652" cy="355107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2" name="Rektangel 42">
                <a:extLst>
                  <a:ext uri="{FF2B5EF4-FFF2-40B4-BE49-F238E27FC236}">
                    <a16:creationId xmlns:a16="http://schemas.microsoft.com/office/drawing/2014/main" id="{04596405-C586-4091-A249-E3D7F31034FC}"/>
                  </a:ext>
                </a:extLst>
              </p:cNvPr>
              <p:cNvSpPr/>
              <p:nvPr userDrawn="1"/>
            </p:nvSpPr>
            <p:spPr>
              <a:xfrm flipH="1">
                <a:off x="11673119" y="168676"/>
                <a:ext cx="341328" cy="164699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8" name="Gruppe 38">
              <a:extLst>
                <a:ext uri="{FF2B5EF4-FFF2-40B4-BE49-F238E27FC236}">
                  <a16:creationId xmlns:a16="http://schemas.microsoft.com/office/drawing/2014/main" id="{F48B6218-2CF3-4256-A395-D1575E6B9CBF}"/>
                </a:ext>
              </a:extLst>
            </p:cNvPr>
            <p:cNvGrpSpPr/>
            <p:nvPr userDrawn="1"/>
          </p:nvGrpSpPr>
          <p:grpSpPr>
            <a:xfrm rot="10800000">
              <a:off x="11371700" y="4622269"/>
              <a:ext cx="341328" cy="355107"/>
              <a:chOff x="11673119" y="168675"/>
              <a:chExt cx="341328" cy="355107"/>
            </a:xfrm>
            <a:grpFill/>
          </p:grpSpPr>
          <p:sp>
            <p:nvSpPr>
              <p:cNvPr id="19" name="Rektangel 39">
                <a:extLst>
                  <a:ext uri="{FF2B5EF4-FFF2-40B4-BE49-F238E27FC236}">
                    <a16:creationId xmlns:a16="http://schemas.microsoft.com/office/drawing/2014/main" id="{3F028B3A-F532-4544-87E0-3ED89A052007}"/>
                  </a:ext>
                </a:extLst>
              </p:cNvPr>
              <p:cNvSpPr/>
              <p:nvPr userDrawn="1"/>
            </p:nvSpPr>
            <p:spPr>
              <a:xfrm flipH="1">
                <a:off x="11841795" y="168675"/>
                <a:ext cx="172652" cy="355107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Rektangel 40">
                <a:extLst>
                  <a:ext uri="{FF2B5EF4-FFF2-40B4-BE49-F238E27FC236}">
                    <a16:creationId xmlns:a16="http://schemas.microsoft.com/office/drawing/2014/main" id="{42F80438-7C1A-448A-84CF-AB1F4E76D473}"/>
                  </a:ext>
                </a:extLst>
              </p:cNvPr>
              <p:cNvSpPr/>
              <p:nvPr userDrawn="1"/>
            </p:nvSpPr>
            <p:spPr>
              <a:xfrm flipH="1">
                <a:off x="11673119" y="168676"/>
                <a:ext cx="341328" cy="164699"/>
              </a:xfrm>
              <a:prstGeom prst="rect">
                <a:avLst/>
              </a:prstGeom>
              <a:solidFill>
                <a:schemeClr val="dk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F4759757-7D8E-449C-B8BC-CFAE2BD9D3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53875" y="2059145"/>
            <a:ext cx="8722536" cy="2918230"/>
          </a:xfrm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E630DCA-E35A-E447-9802-2E0C9024315F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>
                <a:solidFill>
                  <a:schemeClr val="tx2"/>
                </a:solidFill>
              </a:rPr>
              <a:pPr/>
              <a:t>‹#›</a:t>
            </a:fld>
            <a:endParaRPr lang="nb-NO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9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ED6FA03-EE35-4276-AE88-EA4AFA755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77553 w 12192000"/>
              <a:gd name="connsiteY0" fmla="*/ 168676 h 6858000"/>
              <a:gd name="connsiteX1" fmla="*/ 177553 w 12192000"/>
              <a:gd name="connsiteY1" fmla="*/ 6684963 h 6858000"/>
              <a:gd name="connsiteX2" fmla="*/ 3898390 w 12192000"/>
              <a:gd name="connsiteY2" fmla="*/ 6684963 h 6858000"/>
              <a:gd name="connsiteX3" fmla="*/ 3898390 w 12192000"/>
              <a:gd name="connsiteY3" fmla="*/ 168676 h 6858000"/>
              <a:gd name="connsiteX4" fmla="*/ 11841795 w 12192000"/>
              <a:gd name="connsiteY4" fmla="*/ 168675 h 6858000"/>
              <a:gd name="connsiteX5" fmla="*/ 11841795 w 12192000"/>
              <a:gd name="connsiteY5" fmla="*/ 168676 h 6858000"/>
              <a:gd name="connsiteX6" fmla="*/ 11673119 w 12192000"/>
              <a:gd name="connsiteY6" fmla="*/ 168676 h 6858000"/>
              <a:gd name="connsiteX7" fmla="*/ 11673119 w 12192000"/>
              <a:gd name="connsiteY7" fmla="*/ 333375 h 6858000"/>
              <a:gd name="connsiteX8" fmla="*/ 11841795 w 12192000"/>
              <a:gd name="connsiteY8" fmla="*/ 333375 h 6858000"/>
              <a:gd name="connsiteX9" fmla="*/ 11841795 w 12192000"/>
              <a:gd name="connsiteY9" fmla="*/ 523782 h 6858000"/>
              <a:gd name="connsiteX10" fmla="*/ 12014447 w 12192000"/>
              <a:gd name="connsiteY10" fmla="*/ 523782 h 6858000"/>
              <a:gd name="connsiteX11" fmla="*/ 12014447 w 12192000"/>
              <a:gd name="connsiteY11" fmla="*/ 333375 h 6858000"/>
              <a:gd name="connsiteX12" fmla="*/ 12014447 w 12192000"/>
              <a:gd name="connsiteY12" fmla="*/ 168676 h 6858000"/>
              <a:gd name="connsiteX13" fmla="*/ 12014447 w 12192000"/>
              <a:gd name="connsiteY13" fmla="*/ 168675 h 6858000"/>
              <a:gd name="connsiteX14" fmla="*/ 0 w 12192000"/>
              <a:gd name="connsiteY14" fmla="*/ 0 h 6858000"/>
              <a:gd name="connsiteX15" fmla="*/ 12192000 w 12192000"/>
              <a:gd name="connsiteY15" fmla="*/ 0 h 6858000"/>
              <a:gd name="connsiteX16" fmla="*/ 12192000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177553" y="168676"/>
                </a:moveTo>
                <a:lnTo>
                  <a:pt x="177553" y="6684963"/>
                </a:lnTo>
                <a:lnTo>
                  <a:pt x="3898390" y="6684963"/>
                </a:lnTo>
                <a:lnTo>
                  <a:pt x="3898390" y="168676"/>
                </a:lnTo>
                <a:close/>
                <a:moveTo>
                  <a:pt x="11841795" y="168675"/>
                </a:moveTo>
                <a:lnTo>
                  <a:pt x="11841795" y="168676"/>
                </a:lnTo>
                <a:lnTo>
                  <a:pt x="11673119" y="168676"/>
                </a:lnTo>
                <a:lnTo>
                  <a:pt x="11673119" y="333375"/>
                </a:lnTo>
                <a:lnTo>
                  <a:pt x="11841795" y="333375"/>
                </a:lnTo>
                <a:lnTo>
                  <a:pt x="11841795" y="523782"/>
                </a:lnTo>
                <a:lnTo>
                  <a:pt x="12014447" y="523782"/>
                </a:lnTo>
                <a:lnTo>
                  <a:pt x="12014447" y="333375"/>
                </a:lnTo>
                <a:lnTo>
                  <a:pt x="12014447" y="168676"/>
                </a:lnTo>
                <a:lnTo>
                  <a:pt x="12014447" y="168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054FB1BE-F948-49C6-A91B-ACC48B58AE2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19759" y="346228"/>
            <a:ext cx="2942267" cy="216408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DDD85736-F036-4F83-97B3-CB5544302C4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19760" y="2687860"/>
            <a:ext cx="2942267" cy="358354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F773EB-687B-4667-B2F8-C3AA1D71B8BE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 rot="16200000">
            <a:off x="11237432" y="5703374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394E71-B4B2-4E40-8DEA-32EC9590FAD9}"/>
              </a:ext>
            </a:extLst>
          </p:cNvPr>
          <p:cNvSpPr/>
          <p:nvPr userDrawn="1"/>
        </p:nvSpPr>
        <p:spPr>
          <a:xfrm flipH="1">
            <a:off x="11673119" y="168675"/>
            <a:ext cx="341328" cy="355107"/>
          </a:xfrm>
          <a:custGeom>
            <a:avLst/>
            <a:gdLst>
              <a:gd name="connsiteX0" fmla="*/ 172652 w 341328"/>
              <a:gd name="connsiteY0" fmla="*/ 0 h 355107"/>
              <a:gd name="connsiteX1" fmla="*/ 0 w 341328"/>
              <a:gd name="connsiteY1" fmla="*/ 0 h 355107"/>
              <a:gd name="connsiteX2" fmla="*/ 0 w 341328"/>
              <a:gd name="connsiteY2" fmla="*/ 1 h 355107"/>
              <a:gd name="connsiteX3" fmla="*/ 0 w 341328"/>
              <a:gd name="connsiteY3" fmla="*/ 164700 h 355107"/>
              <a:gd name="connsiteX4" fmla="*/ 0 w 341328"/>
              <a:gd name="connsiteY4" fmla="*/ 355107 h 355107"/>
              <a:gd name="connsiteX5" fmla="*/ 172652 w 341328"/>
              <a:gd name="connsiteY5" fmla="*/ 355107 h 355107"/>
              <a:gd name="connsiteX6" fmla="*/ 172652 w 341328"/>
              <a:gd name="connsiteY6" fmla="*/ 164700 h 355107"/>
              <a:gd name="connsiteX7" fmla="*/ 341328 w 341328"/>
              <a:gd name="connsiteY7" fmla="*/ 164700 h 355107"/>
              <a:gd name="connsiteX8" fmla="*/ 341328 w 341328"/>
              <a:gd name="connsiteY8" fmla="*/ 1 h 355107"/>
              <a:gd name="connsiteX9" fmla="*/ 172652 w 341328"/>
              <a:gd name="connsiteY9" fmla="*/ 1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328" h="355107">
                <a:moveTo>
                  <a:pt x="172652" y="0"/>
                </a:moveTo>
                <a:lnTo>
                  <a:pt x="0" y="0"/>
                </a:lnTo>
                <a:lnTo>
                  <a:pt x="0" y="1"/>
                </a:lnTo>
                <a:lnTo>
                  <a:pt x="0" y="164700"/>
                </a:lnTo>
                <a:lnTo>
                  <a:pt x="0" y="355107"/>
                </a:lnTo>
                <a:lnTo>
                  <a:pt x="172652" y="355107"/>
                </a:lnTo>
                <a:lnTo>
                  <a:pt x="172652" y="164700"/>
                </a:lnTo>
                <a:lnTo>
                  <a:pt x="341328" y="164700"/>
                </a:lnTo>
                <a:lnTo>
                  <a:pt x="341328" y="1"/>
                </a:lnTo>
                <a:lnTo>
                  <a:pt x="172652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3024784-737C-9948-AA6E-145C7BCEFE26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33309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899DBC39-1661-43AF-AF71-1BEB41CCF3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89400" y="169221"/>
            <a:ext cx="7918450" cy="6502070"/>
          </a:xfrm>
          <a:custGeom>
            <a:avLst/>
            <a:gdLst>
              <a:gd name="connsiteX0" fmla="*/ 0 w 7918450"/>
              <a:gd name="connsiteY0" fmla="*/ 0 h 6521450"/>
              <a:gd name="connsiteX1" fmla="*/ 7744423 w 7918450"/>
              <a:gd name="connsiteY1" fmla="*/ 0 h 6521450"/>
              <a:gd name="connsiteX2" fmla="*/ 7744423 w 7918450"/>
              <a:gd name="connsiteY2" fmla="*/ 1 h 6521450"/>
              <a:gd name="connsiteX3" fmla="*/ 7575747 w 7918450"/>
              <a:gd name="connsiteY3" fmla="*/ 1 h 6521450"/>
              <a:gd name="connsiteX4" fmla="*/ 7575747 w 7918450"/>
              <a:gd name="connsiteY4" fmla="*/ 164700 h 6521450"/>
              <a:gd name="connsiteX5" fmla="*/ 7744423 w 7918450"/>
              <a:gd name="connsiteY5" fmla="*/ 164700 h 6521450"/>
              <a:gd name="connsiteX6" fmla="*/ 7744423 w 7918450"/>
              <a:gd name="connsiteY6" fmla="*/ 355107 h 6521450"/>
              <a:gd name="connsiteX7" fmla="*/ 7917075 w 7918450"/>
              <a:gd name="connsiteY7" fmla="*/ 355107 h 6521450"/>
              <a:gd name="connsiteX8" fmla="*/ 7917075 w 7918450"/>
              <a:gd name="connsiteY8" fmla="*/ 164700 h 6521450"/>
              <a:gd name="connsiteX9" fmla="*/ 7917075 w 7918450"/>
              <a:gd name="connsiteY9" fmla="*/ 1 h 6521450"/>
              <a:gd name="connsiteX10" fmla="*/ 7917075 w 7918450"/>
              <a:gd name="connsiteY10" fmla="*/ 0 h 6521450"/>
              <a:gd name="connsiteX11" fmla="*/ 7918450 w 7918450"/>
              <a:gd name="connsiteY11" fmla="*/ 0 h 6521450"/>
              <a:gd name="connsiteX12" fmla="*/ 7918450 w 7918450"/>
              <a:gd name="connsiteY12" fmla="*/ 6521450 h 6521450"/>
              <a:gd name="connsiteX13" fmla="*/ 0 w 7918450"/>
              <a:gd name="connsiteY13" fmla="*/ 6521450 h 652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918450" h="6521450">
                <a:moveTo>
                  <a:pt x="0" y="0"/>
                </a:moveTo>
                <a:lnTo>
                  <a:pt x="7744423" y="0"/>
                </a:lnTo>
                <a:lnTo>
                  <a:pt x="7744423" y="1"/>
                </a:lnTo>
                <a:lnTo>
                  <a:pt x="7575747" y="1"/>
                </a:lnTo>
                <a:lnTo>
                  <a:pt x="7575747" y="164700"/>
                </a:lnTo>
                <a:lnTo>
                  <a:pt x="7744423" y="164700"/>
                </a:lnTo>
                <a:lnTo>
                  <a:pt x="7744423" y="355107"/>
                </a:lnTo>
                <a:lnTo>
                  <a:pt x="7917075" y="355107"/>
                </a:lnTo>
                <a:lnTo>
                  <a:pt x="7917075" y="164700"/>
                </a:lnTo>
                <a:lnTo>
                  <a:pt x="7917075" y="1"/>
                </a:lnTo>
                <a:lnTo>
                  <a:pt x="7917075" y="0"/>
                </a:lnTo>
                <a:lnTo>
                  <a:pt x="7918450" y="0"/>
                </a:lnTo>
                <a:lnTo>
                  <a:pt x="7918450" y="6521450"/>
                </a:lnTo>
                <a:lnTo>
                  <a:pt x="0" y="65214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>
            <a:noAutofit/>
          </a:bodyPr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EA776CFD-FC59-4731-8FEE-08ED7D32F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37432" y="5716720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32BBE74-C9DE-42E0-83D5-91BB2044F47A}"/>
              </a:ext>
            </a:extLst>
          </p:cNvPr>
          <p:cNvSpPr/>
          <p:nvPr userDrawn="1"/>
        </p:nvSpPr>
        <p:spPr>
          <a:xfrm flipH="1">
            <a:off x="11665147" y="158750"/>
            <a:ext cx="341328" cy="355107"/>
          </a:xfrm>
          <a:custGeom>
            <a:avLst/>
            <a:gdLst>
              <a:gd name="connsiteX0" fmla="*/ 172652 w 341328"/>
              <a:gd name="connsiteY0" fmla="*/ 0 h 355107"/>
              <a:gd name="connsiteX1" fmla="*/ 0 w 341328"/>
              <a:gd name="connsiteY1" fmla="*/ 0 h 355107"/>
              <a:gd name="connsiteX2" fmla="*/ 0 w 341328"/>
              <a:gd name="connsiteY2" fmla="*/ 1 h 355107"/>
              <a:gd name="connsiteX3" fmla="*/ 0 w 341328"/>
              <a:gd name="connsiteY3" fmla="*/ 164700 h 355107"/>
              <a:gd name="connsiteX4" fmla="*/ 0 w 341328"/>
              <a:gd name="connsiteY4" fmla="*/ 355107 h 355107"/>
              <a:gd name="connsiteX5" fmla="*/ 172652 w 341328"/>
              <a:gd name="connsiteY5" fmla="*/ 355107 h 355107"/>
              <a:gd name="connsiteX6" fmla="*/ 172652 w 341328"/>
              <a:gd name="connsiteY6" fmla="*/ 164700 h 355107"/>
              <a:gd name="connsiteX7" fmla="*/ 341328 w 341328"/>
              <a:gd name="connsiteY7" fmla="*/ 164700 h 355107"/>
              <a:gd name="connsiteX8" fmla="*/ 341328 w 341328"/>
              <a:gd name="connsiteY8" fmla="*/ 1 h 355107"/>
              <a:gd name="connsiteX9" fmla="*/ 172652 w 341328"/>
              <a:gd name="connsiteY9" fmla="*/ 1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328" h="355107">
                <a:moveTo>
                  <a:pt x="172652" y="0"/>
                </a:moveTo>
                <a:lnTo>
                  <a:pt x="0" y="0"/>
                </a:lnTo>
                <a:lnTo>
                  <a:pt x="0" y="1"/>
                </a:lnTo>
                <a:lnTo>
                  <a:pt x="0" y="164700"/>
                </a:lnTo>
                <a:lnTo>
                  <a:pt x="0" y="355107"/>
                </a:lnTo>
                <a:lnTo>
                  <a:pt x="172652" y="355107"/>
                </a:lnTo>
                <a:lnTo>
                  <a:pt x="172652" y="164700"/>
                </a:lnTo>
                <a:lnTo>
                  <a:pt x="341328" y="164700"/>
                </a:lnTo>
                <a:lnTo>
                  <a:pt x="341328" y="1"/>
                </a:lnTo>
                <a:lnTo>
                  <a:pt x="172652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36" name="Rektangel 20">
            <a:extLst>
              <a:ext uri="{FF2B5EF4-FFF2-40B4-BE49-F238E27FC236}">
                <a16:creationId xmlns:a16="http://schemas.microsoft.com/office/drawing/2014/main" id="{070C39D8-32F0-49BA-A2E1-6694F28C13C4}"/>
              </a:ext>
            </a:extLst>
          </p:cNvPr>
          <p:cNvSpPr/>
          <p:nvPr userDrawn="1"/>
        </p:nvSpPr>
        <p:spPr>
          <a:xfrm>
            <a:off x="177553" y="169221"/>
            <a:ext cx="3741304" cy="650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 b="0" i="0" dirty="0">
              <a:latin typeface="Myriad Pro" panose="020B0503030403020204" pitchFamily="34" charset="0"/>
            </a:endParaRP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76546054-EE0A-43A7-B4C5-F925834F4E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760" y="346228"/>
            <a:ext cx="2942267" cy="216408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F570E7D-F662-48F6-9AE9-F1B1D68D0D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" y="2687860"/>
            <a:ext cx="2942267" cy="358354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090670D-DF99-364B-8106-A8759C347125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408055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97B3-EF2B-4293-9B24-9FACD0B1072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89400" y="169220"/>
            <a:ext cx="7917076" cy="65020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EA776CFD-FC59-4731-8FEE-08ED7D32F34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 rot="16200000">
            <a:off x="11237432" y="5730392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32BBE74-C9DE-42E0-83D5-91BB2044F47A}"/>
              </a:ext>
            </a:extLst>
          </p:cNvPr>
          <p:cNvSpPr/>
          <p:nvPr userDrawn="1"/>
        </p:nvSpPr>
        <p:spPr>
          <a:xfrm flipH="1">
            <a:off x="11665147" y="158750"/>
            <a:ext cx="341328" cy="355107"/>
          </a:xfrm>
          <a:custGeom>
            <a:avLst/>
            <a:gdLst>
              <a:gd name="connsiteX0" fmla="*/ 172652 w 341328"/>
              <a:gd name="connsiteY0" fmla="*/ 0 h 355107"/>
              <a:gd name="connsiteX1" fmla="*/ 0 w 341328"/>
              <a:gd name="connsiteY1" fmla="*/ 0 h 355107"/>
              <a:gd name="connsiteX2" fmla="*/ 0 w 341328"/>
              <a:gd name="connsiteY2" fmla="*/ 1 h 355107"/>
              <a:gd name="connsiteX3" fmla="*/ 0 w 341328"/>
              <a:gd name="connsiteY3" fmla="*/ 164700 h 355107"/>
              <a:gd name="connsiteX4" fmla="*/ 0 w 341328"/>
              <a:gd name="connsiteY4" fmla="*/ 355107 h 355107"/>
              <a:gd name="connsiteX5" fmla="*/ 172652 w 341328"/>
              <a:gd name="connsiteY5" fmla="*/ 355107 h 355107"/>
              <a:gd name="connsiteX6" fmla="*/ 172652 w 341328"/>
              <a:gd name="connsiteY6" fmla="*/ 164700 h 355107"/>
              <a:gd name="connsiteX7" fmla="*/ 341328 w 341328"/>
              <a:gd name="connsiteY7" fmla="*/ 164700 h 355107"/>
              <a:gd name="connsiteX8" fmla="*/ 341328 w 341328"/>
              <a:gd name="connsiteY8" fmla="*/ 1 h 355107"/>
              <a:gd name="connsiteX9" fmla="*/ 172652 w 341328"/>
              <a:gd name="connsiteY9" fmla="*/ 1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1328" h="355107">
                <a:moveTo>
                  <a:pt x="172652" y="0"/>
                </a:moveTo>
                <a:lnTo>
                  <a:pt x="0" y="0"/>
                </a:lnTo>
                <a:lnTo>
                  <a:pt x="0" y="1"/>
                </a:lnTo>
                <a:lnTo>
                  <a:pt x="0" y="164700"/>
                </a:lnTo>
                <a:lnTo>
                  <a:pt x="0" y="355107"/>
                </a:lnTo>
                <a:lnTo>
                  <a:pt x="172652" y="355107"/>
                </a:lnTo>
                <a:lnTo>
                  <a:pt x="172652" y="164700"/>
                </a:lnTo>
                <a:lnTo>
                  <a:pt x="341328" y="164700"/>
                </a:lnTo>
                <a:lnTo>
                  <a:pt x="341328" y="1"/>
                </a:lnTo>
                <a:lnTo>
                  <a:pt x="172652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36" name="Rektangel 20">
            <a:extLst>
              <a:ext uri="{FF2B5EF4-FFF2-40B4-BE49-F238E27FC236}">
                <a16:creationId xmlns:a16="http://schemas.microsoft.com/office/drawing/2014/main" id="{070C39D8-32F0-49BA-A2E1-6694F28C13C4}"/>
              </a:ext>
            </a:extLst>
          </p:cNvPr>
          <p:cNvSpPr/>
          <p:nvPr userDrawn="1"/>
        </p:nvSpPr>
        <p:spPr>
          <a:xfrm>
            <a:off x="177553" y="169221"/>
            <a:ext cx="3741304" cy="6502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 b="0" i="0" dirty="0">
              <a:latin typeface="Myriad Pro" panose="020B0503030403020204" pitchFamily="34" charset="0"/>
            </a:endParaRP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76546054-EE0A-43A7-B4C5-F925834F4E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760" y="346228"/>
            <a:ext cx="2942267" cy="216408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6F570E7D-F662-48F6-9AE9-F1B1D68D0D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" y="2687860"/>
            <a:ext cx="2942267" cy="358354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CAD5E1E-AD5A-9A4A-A734-7D8E660B8498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429357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4B0D0F2E-41C1-4022-8067-842736863DF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7799" y="168275"/>
            <a:ext cx="3741057" cy="6516688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59C9924-6F3B-43BC-A46B-EFD0B0CE50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1" y="169221"/>
            <a:ext cx="7199086" cy="1873668"/>
          </a:xfrm>
        </p:spPr>
        <p:txBody>
          <a:bodyPr lIns="0" tIns="0" rIns="0" bIns="0" anchor="b">
            <a:normAutofit/>
          </a:bodyPr>
          <a:lstStyle>
            <a:lvl1pPr algn="l"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grpSp>
        <p:nvGrpSpPr>
          <p:cNvPr id="12" name="Gruppe 3">
            <a:extLst>
              <a:ext uri="{FF2B5EF4-FFF2-40B4-BE49-F238E27FC236}">
                <a16:creationId xmlns:a16="http://schemas.microsoft.com/office/drawing/2014/main" id="{012761CB-390E-4AB2-A8A4-8253A6520F52}"/>
              </a:ext>
            </a:extLst>
          </p:cNvPr>
          <p:cNvGrpSpPr/>
          <p:nvPr userDrawn="1"/>
        </p:nvGrpSpPr>
        <p:grpSpPr>
          <a:xfrm>
            <a:off x="11673119" y="168675"/>
            <a:ext cx="341328" cy="355107"/>
            <a:chOff x="11673119" y="168675"/>
            <a:chExt cx="341328" cy="355107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71A9A7F-B06E-435A-AA09-C821F2C89609}"/>
                </a:ext>
              </a:extLst>
            </p:cNvPr>
            <p:cNvSpPr/>
            <p:nvPr userDrawn="1"/>
          </p:nvSpPr>
          <p:spPr>
            <a:xfrm flipH="1">
              <a:off x="11841795" y="168675"/>
              <a:ext cx="172652" cy="35510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BC8F631E-EF0A-4C96-9CAA-309FB96CD035}"/>
                </a:ext>
              </a:extLst>
            </p:cNvPr>
            <p:cNvSpPr/>
            <p:nvPr userDrawn="1"/>
          </p:nvSpPr>
          <p:spPr>
            <a:xfrm flipH="1">
              <a:off x="11673119" y="168676"/>
              <a:ext cx="341328" cy="1646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4CD31B14-8938-460F-9E0A-FC43DC959F1B}"/>
              </a:ext>
            </a:extLst>
          </p:cNvPr>
          <p:cNvSpPr/>
          <p:nvPr userDrawn="1"/>
        </p:nvSpPr>
        <p:spPr>
          <a:xfrm flipH="1">
            <a:off x="11841795" y="168676"/>
            <a:ext cx="172652" cy="1646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nb-NO">
              <a:solidFill>
                <a:schemeClr val="accent1"/>
              </a:solidFill>
            </a:endParaRP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08AC0C5A-5C64-4141-8E13-7CAFA5EA3E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762950" y="5730392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Content Placeholder 23">
            <a:extLst>
              <a:ext uri="{FF2B5EF4-FFF2-40B4-BE49-F238E27FC236}">
                <a16:creationId xmlns:a16="http://schemas.microsoft.com/office/drawing/2014/main" id="{FCFFCE4C-72F5-438F-99B2-B069AF6DDD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67200" y="2224088"/>
            <a:ext cx="7573963" cy="4460875"/>
          </a:xfrm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075A92-2B7C-A04F-B0FE-0F5A34A0503C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/>
              <a:pPr/>
              <a:t>‹#›</a:t>
            </a:fld>
            <a:endParaRPr lang="nb-NO" sz="700" dirty="0"/>
          </a:p>
        </p:txBody>
      </p:sp>
    </p:spTree>
    <p:extLst>
      <p:ext uri="{BB962C8B-B14F-4D97-AF65-F5344CB8AC3E}">
        <p14:creationId xmlns:p14="http://schemas.microsoft.com/office/powerpoint/2010/main" val="264962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3F3050C-1274-404B-98C7-57D0582E2F1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nb-NO" dirty="0"/>
              <a:t>Klikk på ikonet for å legge til et bilde med liten animasjon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FF0E3104-A155-4FCB-87AD-6BB13C780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37432" y="5718242"/>
            <a:ext cx="1752690" cy="15645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90CB1F2-9A68-D147-A832-B8A48C53616F}"/>
              </a:ext>
            </a:extLst>
          </p:cNvPr>
          <p:cNvSpPr/>
          <p:nvPr userDrawn="1"/>
        </p:nvSpPr>
        <p:spPr>
          <a:xfrm>
            <a:off x="11837256" y="6662661"/>
            <a:ext cx="35474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3AEB243F-B6F6-4544-B140-FF2583FAF383}" type="slidenum">
              <a:rPr lang="nb-NO" sz="700" smtClean="0">
                <a:solidFill>
                  <a:schemeClr val="bg1"/>
                </a:solidFill>
              </a:rPr>
              <a:pPr/>
              <a:t>‹#›</a:t>
            </a:fld>
            <a:endParaRPr lang="nb-NO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9AB94-2DBC-460F-B24B-C57A84E1C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6736E-2882-4781-953C-5FB2F2B19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85DE2-D126-40C4-BA00-936C4EDB5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09298"/>
            <a:ext cx="3413227" cy="3384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AB1EF-3A91-4CB3-9803-044100025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21009" y="6482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243F-B6F6-4544-B140-FF2583FAF383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54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61" r:id="rId6"/>
    <p:sldLayoutId id="2147483678" r:id="rId7"/>
    <p:sldLayoutId id="2147483653" r:id="rId8"/>
    <p:sldLayoutId id="2147483662" r:id="rId9"/>
    <p:sldLayoutId id="2147483670" r:id="rId10"/>
    <p:sldLayoutId id="2147483673" r:id="rId11"/>
    <p:sldLayoutId id="2147483671" r:id="rId12"/>
    <p:sldLayoutId id="2147483672" r:id="rId13"/>
    <p:sldLayoutId id="2147483654" r:id="rId14"/>
    <p:sldLayoutId id="2147483667" r:id="rId15"/>
    <p:sldLayoutId id="2147483674" r:id="rId16"/>
    <p:sldLayoutId id="2147483676" r:id="rId17"/>
    <p:sldLayoutId id="2147483663" r:id="rId18"/>
    <p:sldLayoutId id="2147483668" r:id="rId19"/>
    <p:sldLayoutId id="2147483669" r:id="rId20"/>
    <p:sldLayoutId id="2147483664" r:id="rId21"/>
    <p:sldLayoutId id="2147483665" r:id="rId22"/>
    <p:sldLayoutId id="2147483666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gress, plante, utendørs, natur&#10;&#10;Automatisk generert beskrivelse">
            <a:extLst>
              <a:ext uri="{FF2B5EF4-FFF2-40B4-BE49-F238E27FC236}">
                <a16:creationId xmlns:a16="http://schemas.microsoft.com/office/drawing/2014/main" id="{D1259B50-3BD2-6F5A-39E9-44BC6E4C8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2" y="4883571"/>
            <a:ext cx="12379889" cy="19760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ACC0C8-3713-41E0-92E0-00169DDEC6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469" y="3223781"/>
            <a:ext cx="10715245" cy="2178813"/>
          </a:xfrm>
        </p:spPr>
        <p:txBody>
          <a:bodyPr/>
          <a:lstStyle/>
          <a:p>
            <a:r>
              <a:rPr lang="nb-NO" dirty="0"/>
              <a:t>SAVIOUR 2024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6D01B8-D1A8-4058-915E-85044BB97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770" y="5406267"/>
            <a:ext cx="10715245" cy="64568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>
                <a:latin typeface="Arial"/>
                <a:cs typeface="Arial"/>
              </a:rPr>
              <a:t>Studie om </a:t>
            </a:r>
            <a:r>
              <a:rPr lang="nb-NO" err="1">
                <a:latin typeface="Arial"/>
                <a:cs typeface="Arial"/>
              </a:rPr>
              <a:t>luftsøk</a:t>
            </a:r>
            <a:r>
              <a:rPr lang="nb-NO">
                <a:latin typeface="Arial"/>
                <a:cs typeface="Arial"/>
              </a:rPr>
              <a:t> i SAR operasjoner</a:t>
            </a:r>
          </a:p>
        </p:txBody>
      </p:sp>
      <p:pic>
        <p:nvPicPr>
          <p:cNvPr id="6" name="Bilde 5" descr="Et bilde som inneholder transport, helikopter, luftfartøy, Helikopterrotor&#10;&#10;Automatisk generert beskrivelse">
            <a:extLst>
              <a:ext uri="{FF2B5EF4-FFF2-40B4-BE49-F238E27FC236}">
                <a16:creationId xmlns:a16="http://schemas.microsoft.com/office/drawing/2014/main" id="{04AC38DA-7E87-FE34-2576-A7FBC7E3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36" y="1458372"/>
            <a:ext cx="7839206" cy="31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9BF0-971E-4934-A81F-66EF38B87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75" y="174872"/>
            <a:ext cx="10837205" cy="879013"/>
          </a:xfrm>
        </p:spPr>
        <p:txBody>
          <a:bodyPr/>
          <a:lstStyle/>
          <a:p>
            <a:r>
              <a:rPr lang="nb-NO" dirty="0"/>
              <a:t>Hvor og når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00E9-65F0-4187-B411-ACD4559725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410347"/>
            <a:ext cx="11049000" cy="510634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>
                <a:latin typeface="Arial"/>
                <a:cs typeface="Arial"/>
              </a:rPr>
              <a:t>Rogaland – Sola som utgangspunkt</a:t>
            </a:r>
          </a:p>
          <a:p>
            <a:endParaRPr lang="nb-NO">
              <a:cs typeface="Arial" panose="020B0604020202020204" pitchFamily="34" charset="0"/>
            </a:endParaRPr>
          </a:p>
          <a:p>
            <a:r>
              <a:rPr lang="nb-NO">
                <a:latin typeface="Arial"/>
                <a:cs typeface="Arial"/>
              </a:rPr>
              <a:t>Praktisk gjennomføring vil foregå på </a:t>
            </a:r>
            <a:r>
              <a:rPr lang="nb-NO" err="1">
                <a:latin typeface="Arial"/>
                <a:cs typeface="Arial"/>
              </a:rPr>
              <a:t>Brekko</a:t>
            </a:r>
            <a:r>
              <a:rPr lang="nb-NO">
                <a:latin typeface="Arial"/>
                <a:cs typeface="Arial"/>
              </a:rPr>
              <a:t>/Ålgård.</a:t>
            </a:r>
            <a:endParaRPr lang="nb-NO">
              <a:cs typeface="Arial"/>
            </a:endParaRPr>
          </a:p>
          <a:p>
            <a:endParaRPr lang="nb-NO"/>
          </a:p>
          <a:p>
            <a:r>
              <a:rPr lang="nb-NO" dirty="0"/>
              <a:t>16. og 17. oktober 2024</a:t>
            </a:r>
          </a:p>
          <a:p>
            <a:r>
              <a:rPr lang="nb-NO" dirty="0"/>
              <a:t>….fra tidlig morgen til </a:t>
            </a:r>
            <a:r>
              <a:rPr lang="nb-NO" dirty="0" err="1"/>
              <a:t>ca</a:t>
            </a:r>
            <a:r>
              <a:rPr lang="nb-NO" dirty="0"/>
              <a:t> 17:00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 descr="Et bilde som inneholder gress, plante, utendørs, natur&#10;&#10;Automatisk generert beskrivelse">
            <a:extLst>
              <a:ext uri="{FF2B5EF4-FFF2-40B4-BE49-F238E27FC236}">
                <a16:creationId xmlns:a16="http://schemas.microsoft.com/office/drawing/2014/main" id="{8864183B-AE29-9253-C402-DD99F146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2" y="4883571"/>
            <a:ext cx="12379889" cy="1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5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9BF0-971E-4934-A81F-66EF38B87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75" y="174872"/>
            <a:ext cx="10837205" cy="879013"/>
          </a:xfrm>
        </p:spPr>
        <p:txBody>
          <a:bodyPr>
            <a:normAutofit/>
          </a:bodyPr>
          <a:lstStyle/>
          <a:p>
            <a:r>
              <a:rPr lang="nb-NO">
                <a:latin typeface="Arial"/>
                <a:cs typeface="Arial"/>
              </a:rPr>
              <a:t>Hvem skal delta i øvelsen/testen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00E9-65F0-4187-B411-ACD4559725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410347"/>
            <a:ext cx="11049000" cy="510634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>
                <a:latin typeface="Arial"/>
                <a:cs typeface="Arial"/>
              </a:rPr>
              <a:t>Politiets helikoptertjeneste</a:t>
            </a:r>
            <a:endParaRPr lang="nb-NO"/>
          </a:p>
          <a:p>
            <a:r>
              <a:rPr lang="nb-NO">
                <a:latin typeface="Arial"/>
                <a:cs typeface="Arial"/>
              </a:rPr>
              <a:t>Politiets dronetjeneste</a:t>
            </a:r>
          </a:p>
          <a:p>
            <a:r>
              <a:rPr lang="nb-NO" dirty="0"/>
              <a:t>330-skvadronen</a:t>
            </a:r>
          </a:p>
          <a:p>
            <a:r>
              <a:rPr lang="nb-NO" dirty="0"/>
              <a:t>Røde Kors droner</a:t>
            </a:r>
          </a:p>
          <a:p>
            <a:r>
              <a:rPr lang="nb-NO" dirty="0"/>
              <a:t>Norsk Folkehjelp droner</a:t>
            </a:r>
          </a:p>
          <a:p>
            <a:r>
              <a:rPr lang="nb-NO" dirty="0"/>
              <a:t>Norsk Luftambulanse</a:t>
            </a:r>
          </a:p>
          <a:p>
            <a:endParaRPr lang="nb-NO" dirty="0"/>
          </a:p>
          <a:p>
            <a:r>
              <a:rPr lang="nb-NO" dirty="0"/>
              <a:t>Politihøgskolen</a:t>
            </a:r>
          </a:p>
          <a:p>
            <a:r>
              <a:rPr lang="nb-NO" dirty="0"/>
              <a:t>Hovedredningssentralen</a:t>
            </a:r>
          </a:p>
          <a:p>
            <a:endParaRPr lang="nb-NO" dirty="0"/>
          </a:p>
        </p:txBody>
      </p:sp>
      <p:pic>
        <p:nvPicPr>
          <p:cNvPr id="5" name="Bilde 4" descr="Et bilde som inneholder gress, plante, utendørs, natur&#10;&#10;Automatisk generert beskrivelse">
            <a:extLst>
              <a:ext uri="{FF2B5EF4-FFF2-40B4-BE49-F238E27FC236}">
                <a16:creationId xmlns:a16="http://schemas.microsoft.com/office/drawing/2014/main" id="{2B4E2F01-EDCF-2A0A-4347-818E9EEB6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2" y="4883571"/>
            <a:ext cx="12379889" cy="1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7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E96E5F-8505-46C0-8309-F9F37555B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861" y="310428"/>
            <a:ext cx="9726339" cy="906189"/>
          </a:xfrm>
        </p:spPr>
        <p:txBody>
          <a:bodyPr anchor="b">
            <a:normAutofit/>
          </a:bodyPr>
          <a:lstStyle/>
          <a:p>
            <a:r>
              <a:rPr lang="nb-NO" dirty="0"/>
              <a:t>Hensikt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2EF305-7043-415F-8628-8C97EDB6FE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7119" y="1499622"/>
            <a:ext cx="4128868" cy="4125913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>
                <a:latin typeface="Arial"/>
                <a:cs typeface="Arial"/>
              </a:rPr>
              <a:t>Teste POD og tidsforbruk  for ulike:</a:t>
            </a:r>
            <a:endParaRPr lang="nb-NO"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b-NO">
                <a:latin typeface="Arial"/>
                <a:cs typeface="Arial"/>
              </a:rPr>
              <a:t>Luftfartøy</a:t>
            </a:r>
            <a:endParaRPr lang="nb-NO"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b-NO">
                <a:latin typeface="Arial"/>
                <a:cs typeface="Arial"/>
              </a:rPr>
              <a:t>Søkesensorer</a:t>
            </a:r>
            <a:endParaRPr lang="nb-NO"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b-NO">
                <a:latin typeface="Arial"/>
                <a:cs typeface="Arial"/>
              </a:rPr>
              <a:t>Søkemetode</a:t>
            </a:r>
            <a:endParaRPr lang="nb-NO">
              <a:cs typeface="Arial"/>
            </a:endParaRPr>
          </a:p>
          <a:p>
            <a:pPr marL="0" indent="0">
              <a:buNone/>
            </a:pPr>
            <a:endParaRPr lang="nb-NO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b-NO">
              <a:latin typeface="Arial"/>
              <a:cs typeface="Arial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nb-NO">
                <a:latin typeface="Arial"/>
                <a:cs typeface="Arial"/>
              </a:rPr>
              <a:t>Lage internrapport for felles læring samt vitenskapelig artikkel som skal publiseres</a:t>
            </a:r>
          </a:p>
        </p:txBody>
      </p:sp>
      <p:pic>
        <p:nvPicPr>
          <p:cNvPr id="3" name="Bilde 2" descr="Et bilde som inneholder gress, plante, utendørs, natur&#10;&#10;Automatisk generert beskrivelse">
            <a:extLst>
              <a:ext uri="{FF2B5EF4-FFF2-40B4-BE49-F238E27FC236}">
                <a16:creationId xmlns:a16="http://schemas.microsoft.com/office/drawing/2014/main" id="{6C5DB111-5F2A-1445-D28C-7399A664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2" y="4883571"/>
            <a:ext cx="12379889" cy="1976007"/>
          </a:xfrm>
          <a:prstGeom prst="rect">
            <a:avLst/>
          </a:prstGeom>
        </p:spPr>
      </p:pic>
      <p:pic>
        <p:nvPicPr>
          <p:cNvPr id="8" name="Bilde 7" descr="Et bilde som inneholder transport, helikopter, luftfartøy, Helikopterrotor&#10;&#10;Automatisk generert beskrivelse">
            <a:extLst>
              <a:ext uri="{FF2B5EF4-FFF2-40B4-BE49-F238E27FC236}">
                <a16:creationId xmlns:a16="http://schemas.microsoft.com/office/drawing/2014/main" id="{DF325967-FAEE-7A44-5F6B-56365404B0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2843"/>
          <a:stretch/>
        </p:blipFill>
        <p:spPr>
          <a:xfrm>
            <a:off x="3997891" y="1719331"/>
            <a:ext cx="7839206" cy="146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57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E96E5F-8505-46C0-8309-F9F37555B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861" y="310428"/>
            <a:ext cx="9726339" cy="906189"/>
          </a:xfrm>
        </p:spPr>
        <p:txBody>
          <a:bodyPr anchor="b">
            <a:normAutofit/>
          </a:bodyPr>
          <a:lstStyle/>
          <a:p>
            <a:r>
              <a:rPr lang="nb-NO"/>
              <a:t>Hensikt</a:t>
            </a:r>
          </a:p>
        </p:txBody>
      </p:sp>
      <p:pic>
        <p:nvPicPr>
          <p:cNvPr id="11" name="Plassholder for innhold 10" descr="Et bilde som inneholder tekst, tre, himmel, utendørs&#10;&#10;Automatisk generert beskrivelse">
            <a:extLst>
              <a:ext uri="{FF2B5EF4-FFF2-40B4-BE49-F238E27FC236}">
                <a16:creationId xmlns:a16="http://schemas.microsoft.com/office/drawing/2014/main" id="{06DC72F8-7292-4318-7E8E-D3F8F71A8F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2" y="1715949"/>
            <a:ext cx="12316815" cy="5214605"/>
          </a:xfrm>
        </p:spPr>
      </p:pic>
    </p:spTree>
    <p:extLst>
      <p:ext uri="{BB962C8B-B14F-4D97-AF65-F5344CB8AC3E}">
        <p14:creationId xmlns:p14="http://schemas.microsoft.com/office/powerpoint/2010/main" val="384520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00E9-65F0-4187-B411-ACD4559725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0206" y="985779"/>
            <a:ext cx="7850055" cy="487838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sz="2000" err="1">
                <a:latin typeface="Arial"/>
                <a:cs typeface="Arial"/>
              </a:rPr>
              <a:t>Brekko</a:t>
            </a:r>
            <a:r>
              <a:rPr lang="nb-NO" sz="2000">
                <a:latin typeface="Arial"/>
                <a:cs typeface="Arial"/>
              </a:rPr>
              <a:t> </a:t>
            </a:r>
            <a:r>
              <a:rPr lang="nb-NO" sz="2000" err="1">
                <a:latin typeface="Arial"/>
                <a:cs typeface="Arial"/>
              </a:rPr>
              <a:t>friluftstun</a:t>
            </a:r>
          </a:p>
          <a:p>
            <a:r>
              <a:rPr lang="nb-NO" sz="2000">
                <a:latin typeface="Arial"/>
                <a:cs typeface="Arial"/>
              </a:rPr>
              <a:t>Teiger:</a:t>
            </a:r>
          </a:p>
          <a:p>
            <a:pPr lvl="1"/>
            <a:r>
              <a:rPr lang="nb-NO">
                <a:latin typeface="Arial"/>
                <a:cs typeface="Arial"/>
              </a:rPr>
              <a:t>3 teiger – lite vegetasjon - noe vegetasjon – mye vegetasjon</a:t>
            </a:r>
          </a:p>
          <a:p>
            <a:pPr lvl="1"/>
            <a:r>
              <a:rPr lang="nb-NO">
                <a:latin typeface="Arial"/>
                <a:cs typeface="Arial"/>
              </a:rPr>
              <a:t>Størrelse – fra 400 x 400 meter til 800 x 800 meter</a:t>
            </a:r>
          </a:p>
          <a:p>
            <a:r>
              <a:rPr lang="nb-NO" sz="2000" err="1">
                <a:latin typeface="Arial"/>
                <a:cs typeface="Arial"/>
              </a:rPr>
              <a:t>Ca</a:t>
            </a:r>
            <a:r>
              <a:rPr lang="nb-NO" sz="2000">
                <a:latin typeface="Arial"/>
                <a:cs typeface="Arial"/>
              </a:rPr>
              <a:t> 30-40 minutt å kjøre fra Sola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39BF0-971E-4934-A81F-66EF38B87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75" y="174872"/>
            <a:ext cx="10898165" cy="638789"/>
          </a:xfrm>
        </p:spPr>
        <p:txBody>
          <a:bodyPr anchor="b">
            <a:normAutofit/>
          </a:bodyPr>
          <a:lstStyle/>
          <a:p>
            <a:r>
              <a:rPr lang="nb-NO" dirty="0"/>
              <a:t>Øvelsesområde</a:t>
            </a:r>
          </a:p>
        </p:txBody>
      </p:sp>
      <p:pic>
        <p:nvPicPr>
          <p:cNvPr id="4" name="Bilde 3" descr="Et bilde som inneholder skjermbilde, kart&#10;&#10;Automatisk generert beskrivelse">
            <a:extLst>
              <a:ext uri="{FF2B5EF4-FFF2-40B4-BE49-F238E27FC236}">
                <a16:creationId xmlns:a16="http://schemas.microsoft.com/office/drawing/2014/main" id="{5F9F7629-4B2B-936A-075E-D1B2EFC7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33" y="2879373"/>
            <a:ext cx="10782822" cy="2915529"/>
          </a:xfrm>
          <a:prstGeom prst="rect">
            <a:avLst/>
          </a:prstGeom>
        </p:spPr>
      </p:pic>
      <p:pic>
        <p:nvPicPr>
          <p:cNvPr id="7" name="Bilde 6" descr="Et bilde som inneholder gress, plante, utendørs, natur&#10;&#10;Automatisk generert beskrivelse">
            <a:extLst>
              <a:ext uri="{FF2B5EF4-FFF2-40B4-BE49-F238E27FC236}">
                <a16:creationId xmlns:a16="http://schemas.microsoft.com/office/drawing/2014/main" id="{E0E4E847-EAFC-EBEF-DAE1-EF73FF454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192" y="4883571"/>
            <a:ext cx="12379889" cy="1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4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9BF0-971E-4934-A81F-66EF38B87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75" y="174872"/>
            <a:ext cx="10837205" cy="879013"/>
          </a:xfrm>
        </p:spPr>
        <p:txBody>
          <a:bodyPr/>
          <a:lstStyle/>
          <a:p>
            <a:r>
              <a:rPr lang="nb-NO" dirty="0"/>
              <a:t>Markørbehov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00E9-65F0-4187-B411-ACD4559725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055443"/>
            <a:ext cx="11049000" cy="5106342"/>
          </a:xfrm>
        </p:spPr>
        <p:txBody>
          <a:bodyPr vert="horz" lIns="0" tIns="0" rIns="0" bIns="0" rtlCol="0" anchor="t">
            <a:normAutofit lnSpcReduction="10000"/>
          </a:bodyPr>
          <a:lstStyle/>
          <a:p>
            <a:r>
              <a:rPr lang="nb-NO">
                <a:latin typeface="Arial"/>
                <a:cs typeface="Arial"/>
              </a:rPr>
              <a:t>Folk som har nødvendig kunnskap og utstyr til å være ute, selv i kjølig vær</a:t>
            </a:r>
          </a:p>
          <a:p>
            <a:r>
              <a:rPr lang="nb-NO" dirty="0"/>
              <a:t>Folk som har innsikt i hvordan redningstjenesten fungerer</a:t>
            </a:r>
          </a:p>
          <a:p>
            <a:r>
              <a:rPr lang="nb-NO" dirty="0"/>
              <a:t>Antall</a:t>
            </a:r>
          </a:p>
          <a:p>
            <a:pPr lvl="1"/>
            <a:r>
              <a:rPr lang="nb-NO" dirty="0"/>
              <a:t>40 totalt</a:t>
            </a:r>
          </a:p>
          <a:p>
            <a:pPr lvl="2"/>
            <a:r>
              <a:rPr lang="nb-NO" dirty="0"/>
              <a:t>Viktig for å få valide tallmateriale</a:t>
            </a:r>
          </a:p>
          <a:p>
            <a:r>
              <a:rPr lang="nb-NO" dirty="0"/>
              <a:t>To fulle dager</a:t>
            </a:r>
          </a:p>
          <a:p>
            <a:r>
              <a:rPr lang="nb-NO">
                <a:latin typeface="Arial"/>
                <a:cs typeface="Arial"/>
              </a:rPr>
              <a:t>Serveres lunsj og middag «i teig».</a:t>
            </a:r>
          </a:p>
          <a:p>
            <a:endParaRPr lang="nb-NO" dirty="0"/>
          </a:p>
          <a:p>
            <a:r>
              <a:rPr lang="nb-NO" dirty="0"/>
              <a:t>Behov for noe logistikk:</a:t>
            </a:r>
          </a:p>
          <a:p>
            <a:pPr lvl="1"/>
            <a:r>
              <a:rPr lang="nb-NO" dirty="0"/>
              <a:t>ATV</a:t>
            </a:r>
          </a:p>
          <a:p>
            <a:pPr lvl="1"/>
            <a:r>
              <a:rPr lang="nb-NO" dirty="0"/>
              <a:t>Biler til personaltransport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5" name="Bilde 4" descr="Et bilde som inneholder gress, plante, utendørs, natur&#10;&#10;Automatisk generert beskrivelse">
            <a:extLst>
              <a:ext uri="{FF2B5EF4-FFF2-40B4-BE49-F238E27FC236}">
                <a16:creationId xmlns:a16="http://schemas.microsoft.com/office/drawing/2014/main" id="{971C49CE-ED2A-4E60-58C2-9AE70E18F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2" y="4883571"/>
            <a:ext cx="12379889" cy="1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9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9BF0-971E-4934-A81F-66EF38B87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275" y="174872"/>
            <a:ext cx="10837205" cy="879013"/>
          </a:xfrm>
        </p:spPr>
        <p:txBody>
          <a:bodyPr/>
          <a:lstStyle/>
          <a:p>
            <a:r>
              <a:rPr lang="nb-NO" dirty="0"/>
              <a:t>Markørspill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C00E9-65F0-4187-B411-ACD4559725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410347"/>
            <a:ext cx="11049000" cy="510634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>
                <a:latin typeface="Arial"/>
                <a:cs typeface="Arial"/>
              </a:rPr>
              <a:t>Oppholde seg rolig på samme sted og la seg «telle» i terreng</a:t>
            </a:r>
          </a:p>
          <a:p>
            <a:r>
              <a:rPr lang="nb-NO" dirty="0"/>
              <a:t>Opptre likt for alle som skal fly</a:t>
            </a:r>
          </a:p>
          <a:p>
            <a:r>
              <a:rPr lang="nb-NO">
                <a:latin typeface="Arial"/>
                <a:cs typeface="Arial"/>
              </a:rPr>
              <a:t>Får utdelt vest og lue i unike farger – (enklere å telle for de som flyr)</a:t>
            </a:r>
          </a:p>
          <a:p>
            <a:endParaRPr lang="nb-NO" dirty="0"/>
          </a:p>
          <a:p>
            <a:r>
              <a:rPr lang="nb-NO">
                <a:latin typeface="Arial"/>
                <a:cs typeface="Arial"/>
              </a:rPr>
              <a:t>Legges opp til rullering for pauser.</a:t>
            </a:r>
            <a:endParaRPr lang="nb-NO">
              <a:cs typeface="Arial"/>
            </a:endParaRPr>
          </a:p>
          <a:p>
            <a:pPr lvl="1"/>
            <a:r>
              <a:rPr lang="nb-NO" dirty="0"/>
              <a:t>nødvendig med «nok» markører </a:t>
            </a:r>
          </a:p>
          <a:p>
            <a:endParaRPr lang="nb-NO" dirty="0"/>
          </a:p>
          <a:p>
            <a:r>
              <a:rPr lang="nb-NO">
                <a:latin typeface="Arial"/>
                <a:cs typeface="Arial"/>
              </a:rPr>
              <a:t>Ha med </a:t>
            </a:r>
            <a:r>
              <a:rPr lang="nb-NO" err="1">
                <a:latin typeface="Arial"/>
                <a:cs typeface="Arial"/>
              </a:rPr>
              <a:t>nødnetterminaler</a:t>
            </a:r>
            <a:endParaRPr lang="nb-NO">
              <a:latin typeface="Arial"/>
              <a:cs typeface="Arial"/>
            </a:endParaRPr>
          </a:p>
          <a:p>
            <a:pPr lvl="1"/>
            <a:r>
              <a:rPr lang="nb-NO">
                <a:latin typeface="Arial"/>
                <a:cs typeface="Arial"/>
              </a:rPr>
              <a:t>Bruke egen «markør-TG»</a:t>
            </a:r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5" name="Bilde 4" descr="Et bilde som inneholder gress, plante, utendørs, natur&#10;&#10;Automatisk generert beskrivelse">
            <a:extLst>
              <a:ext uri="{FF2B5EF4-FFF2-40B4-BE49-F238E27FC236}">
                <a16:creationId xmlns:a16="http://schemas.microsoft.com/office/drawing/2014/main" id="{D01BD201-DCBA-EF24-093B-870D4E231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192" y="4883571"/>
            <a:ext cx="12379889" cy="197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91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25">
      <a:dk1>
        <a:srgbClr val="000000"/>
      </a:dk1>
      <a:lt1>
        <a:srgbClr val="FFFFFF"/>
      </a:lt1>
      <a:dk2>
        <a:srgbClr val="D52B1E"/>
      </a:dk2>
      <a:lt2>
        <a:srgbClr val="EDEDED"/>
      </a:lt2>
      <a:accent1>
        <a:srgbClr val="D52B1E"/>
      </a:accent1>
      <a:accent2>
        <a:srgbClr val="710000"/>
      </a:accent2>
      <a:accent3>
        <a:srgbClr val="96171A"/>
      </a:accent3>
      <a:accent4>
        <a:srgbClr val="FEF1F1"/>
      </a:accent4>
      <a:accent5>
        <a:srgbClr val="EDEDED"/>
      </a:accent5>
      <a:accent6>
        <a:srgbClr val="EA5A2A"/>
      </a:accent6>
      <a:hlink>
        <a:srgbClr val="E84F5F"/>
      </a:hlink>
      <a:folHlink>
        <a:srgbClr val="E8502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.mars.2021" id="{993B7A86-6EF4-A34C-B3CD-EC67F8A76AA2}" vid="{06212D84-D3B8-B44B-A2AC-93C24F6871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B99B93D530334CB98B51F51AA823F0" ma:contentTypeVersion="6" ma:contentTypeDescription="Opprett et nytt dokument." ma:contentTypeScope="" ma:versionID="8aba6fb9f9bdef2b9adc9f48edc08c3c">
  <xsd:schema xmlns:xsd="http://www.w3.org/2001/XMLSchema" xmlns:xs="http://www.w3.org/2001/XMLSchema" xmlns:p="http://schemas.microsoft.com/office/2006/metadata/properties" xmlns:ns2="79c45726-032c-4671-83da-fba65e106847" xmlns:ns3="891a38c8-b19f-4d9e-bbe2-1ebc72b0b36d" targetNamespace="http://schemas.microsoft.com/office/2006/metadata/properties" ma:root="true" ma:fieldsID="ba74354878f8649d1fdd53a5332e36c4" ns2:_="" ns3:_="">
    <xsd:import namespace="79c45726-032c-4671-83da-fba65e106847"/>
    <xsd:import namespace="891a38c8-b19f-4d9e-bbe2-1ebc72b0b3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c45726-032c-4671-83da-fba65e106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a38c8-b19f-4d9e-bbe2-1ebc72b0b3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BC0936-DF4D-4880-9646-BBD076E71DC2}">
  <ds:schemaRefs>
    <ds:schemaRef ds:uri="79c45726-032c-4671-83da-fba65e106847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891a38c8-b19f-4d9e-bbe2-1ebc72b0b3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12E4C7-2925-440B-8787-FFFCE3D191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8359-895D-4FCC-B9CE-2D54BC2F6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c45726-032c-4671-83da-fba65e106847"/>
    <ds:schemaRef ds:uri="891a38c8-b19f-4d9e-bbe2-1ebc72b0b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3.mars.2021</Template>
  <TotalTime>371</TotalTime>
  <Words>234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Myriad Pro</vt:lpstr>
      <vt:lpstr>Office-tema</vt:lpstr>
      <vt:lpstr>SAVIOUR 2024</vt:lpstr>
      <vt:lpstr>Hvor og når</vt:lpstr>
      <vt:lpstr>Hvem skal delta i øvelsen/testen</vt:lpstr>
      <vt:lpstr>Hensikt</vt:lpstr>
      <vt:lpstr>Hensikt</vt:lpstr>
      <vt:lpstr>Øvelsesområde</vt:lpstr>
      <vt:lpstr>Markørbehov </vt:lpstr>
      <vt:lpstr>Markørspill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Gylvik</dc:creator>
  <cp:lastModifiedBy>Susanne Moss</cp:lastModifiedBy>
  <cp:revision>14</cp:revision>
  <dcterms:created xsi:type="dcterms:W3CDTF">2021-07-01T08:44:18Z</dcterms:created>
  <dcterms:modified xsi:type="dcterms:W3CDTF">2024-09-11T19:50:01Z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0x01010060B99B93D530334CB98B51F51AA823F0</vt:lpwstr>
  </property>
</Properties>
</file>