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notesMasterIdLst>
    <p:notesMasterId r:id="rId4"/>
  </p:notesMasterIdLst>
  <p:handoutMasterIdLst>
    <p:handoutMasterId r:id="rId5"/>
  </p:handoutMasterIdLst>
  <p:sldIdLst>
    <p:sldId id="434" r:id="rId2"/>
    <p:sldId id="435" r:id="rId3"/>
  </p:sldIdLst>
  <p:sldSz cx="9144000" cy="5143500" type="screen16x9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367314" algn="l" rtl="0" fontAlgn="base">
      <a:spcBef>
        <a:spcPct val="0"/>
      </a:spcBef>
      <a:spcAft>
        <a:spcPct val="0"/>
      </a:spcAft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734629" algn="l" rtl="0" fontAlgn="base">
      <a:spcBef>
        <a:spcPct val="0"/>
      </a:spcBef>
      <a:spcAft>
        <a:spcPct val="0"/>
      </a:spcAft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101943" algn="l" rtl="0" fontAlgn="base">
      <a:spcBef>
        <a:spcPct val="0"/>
      </a:spcBef>
      <a:spcAft>
        <a:spcPct val="0"/>
      </a:spcAft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469258" algn="l" rtl="0" fontAlgn="base">
      <a:spcBef>
        <a:spcPct val="0"/>
      </a:spcBef>
      <a:spcAft>
        <a:spcPct val="0"/>
      </a:spcAft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1836572" algn="l" defTabSz="734629" rtl="0" eaLnBrk="1" latinLnBrk="0" hangingPunct="1"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203887" algn="l" defTabSz="734629" rtl="0" eaLnBrk="1" latinLnBrk="0" hangingPunct="1"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2571201" algn="l" defTabSz="734629" rtl="0" eaLnBrk="1" latinLnBrk="0" hangingPunct="1"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2938516" algn="l" defTabSz="734629" rtl="0" eaLnBrk="1" latinLnBrk="0" hangingPunct="1"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D4C"/>
    <a:srgbClr val="0C2B49"/>
    <a:srgbClr val="001935"/>
    <a:srgbClr val="1B3A75"/>
    <a:srgbClr val="B2D5FF"/>
    <a:srgbClr val="ECECEC"/>
    <a:srgbClr val="C9DBF2"/>
    <a:srgbClr val="009DE0"/>
    <a:srgbClr val="727171"/>
    <a:srgbClr val="FFE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- aks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iddels stil 1 - aks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iddels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Middels stil 2 - aks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15"/>
  </p:normalViewPr>
  <p:slideViewPr>
    <p:cSldViewPr snapToGrid="0" snapToObjects="1">
      <p:cViewPr varScale="1">
        <p:scale>
          <a:sx n="161" d="100"/>
          <a:sy n="161" d="100"/>
        </p:scale>
        <p:origin x="156" y="3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5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 altLang="nb-NO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C0D8AD-5F06-BB40-8E5F-3E50625FAE9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12129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nb-N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/>
              <a:t>Click to edit Master text styles</a:t>
            </a:r>
          </a:p>
          <a:p>
            <a:pPr lvl="1"/>
            <a:r>
              <a:rPr lang="en-US" altLang="nb-NO"/>
              <a:t>Second level</a:t>
            </a:r>
          </a:p>
          <a:p>
            <a:pPr lvl="2"/>
            <a:r>
              <a:rPr lang="en-US" altLang="nb-NO"/>
              <a:t>Third level</a:t>
            </a:r>
          </a:p>
          <a:p>
            <a:pPr lvl="3"/>
            <a:r>
              <a:rPr lang="en-US" altLang="nb-NO"/>
              <a:t>Fourth level</a:t>
            </a:r>
          </a:p>
          <a:p>
            <a:pPr lvl="4"/>
            <a:r>
              <a:rPr lang="en-US" altLang="nb-NO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nb-N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C65D36-F373-8C4B-BC4D-E73737125000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432765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964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367314" algn="l" rtl="0" fontAlgn="base">
      <a:spcBef>
        <a:spcPct val="30000"/>
      </a:spcBef>
      <a:spcAft>
        <a:spcPct val="0"/>
      </a:spcAft>
      <a:defRPr sz="964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734629" algn="l" rtl="0" fontAlgn="base">
      <a:spcBef>
        <a:spcPct val="30000"/>
      </a:spcBef>
      <a:spcAft>
        <a:spcPct val="0"/>
      </a:spcAft>
      <a:defRPr sz="964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101943" algn="l" rtl="0" fontAlgn="base">
      <a:spcBef>
        <a:spcPct val="30000"/>
      </a:spcBef>
      <a:spcAft>
        <a:spcPct val="0"/>
      </a:spcAft>
      <a:defRPr sz="964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469258" algn="l" rtl="0" fontAlgn="base">
      <a:spcBef>
        <a:spcPct val="30000"/>
      </a:spcBef>
      <a:spcAft>
        <a:spcPct val="0"/>
      </a:spcAft>
      <a:defRPr sz="964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1836572" algn="l" defTabSz="734629" rtl="0" eaLnBrk="1" latinLnBrk="0" hangingPunct="1">
      <a:defRPr sz="964" kern="1200">
        <a:solidFill>
          <a:schemeClr val="tx1"/>
        </a:solidFill>
        <a:latin typeface="+mn-lt"/>
        <a:ea typeface="+mn-ea"/>
        <a:cs typeface="+mn-cs"/>
      </a:defRPr>
    </a:lvl6pPr>
    <a:lvl7pPr marL="2203887" algn="l" defTabSz="734629" rtl="0" eaLnBrk="1" latinLnBrk="0" hangingPunct="1">
      <a:defRPr sz="964" kern="1200">
        <a:solidFill>
          <a:schemeClr val="tx1"/>
        </a:solidFill>
        <a:latin typeface="+mn-lt"/>
        <a:ea typeface="+mn-ea"/>
        <a:cs typeface="+mn-cs"/>
      </a:defRPr>
    </a:lvl7pPr>
    <a:lvl8pPr marL="2571201" algn="l" defTabSz="734629" rtl="0" eaLnBrk="1" latinLnBrk="0" hangingPunct="1">
      <a:defRPr sz="964" kern="1200">
        <a:solidFill>
          <a:schemeClr val="tx1"/>
        </a:solidFill>
        <a:latin typeface="+mn-lt"/>
        <a:ea typeface="+mn-ea"/>
        <a:cs typeface="+mn-cs"/>
      </a:defRPr>
    </a:lvl8pPr>
    <a:lvl9pPr marL="2938516" algn="l" defTabSz="734629" rtl="0" eaLnBrk="1" latinLnBrk="0" hangingPunct="1">
      <a:defRPr sz="96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700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516CCC31-F45B-4BAF-B7E4-45C47055F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5760-0137-4D42-83E3-B092B0912E30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04F9F1F9-1D0F-42F5-9CB5-2C6D1EE86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C784A75E-6F5D-4643-930C-F60B8BDD7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altLang="nb-NO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20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ark tema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3000">
              <a:schemeClr val="accent5"/>
            </a:gs>
            <a:gs pos="100000">
              <a:schemeClr val="accent1">
                <a:lumMod val="30000"/>
                <a:lumOff val="70000"/>
              </a:schemeClr>
            </a:gs>
          </a:gsLst>
          <a:lin ang="1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949325"/>
            <a:ext cx="9144000" cy="3817938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786DDFF6-D0C0-5342-9C07-E1B8A38084A3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509453" y="1477572"/>
            <a:ext cx="1292672" cy="1077753"/>
          </a:xfrm>
        </p:spPr>
        <p:txBody>
          <a:bodyPr>
            <a:noAutofit/>
          </a:bodyPr>
          <a:lstStyle>
            <a:lvl1pPr marL="0" indent="0" algn="r">
              <a:buNone/>
              <a:defRPr sz="4600" b="1"/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19" name="Plassholder for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08951" y="1789205"/>
            <a:ext cx="5963550" cy="2280131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Skilleark – rediger for å legge til tekst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F6489F4D-3122-CE43-9074-E640CA6A0496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41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DB581B-7A89-224E-B5BF-B407BE4E97B8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o-spalter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1500" y="1532126"/>
            <a:ext cx="3827463" cy="323513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8F6A21A9-45B4-9D45-A92E-FBC832185E8C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3"/>
          </p:nvPr>
        </p:nvSpPr>
        <p:spPr>
          <a:xfrm>
            <a:off x="4745038" y="1532125"/>
            <a:ext cx="3827462" cy="323513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o-spalter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1500" y="1532126"/>
            <a:ext cx="3827463" cy="32351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C93D5B-0C42-EE4C-9A9C-B6F0F19EE7B7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3"/>
          </p:nvPr>
        </p:nvSpPr>
        <p:spPr>
          <a:xfrm>
            <a:off x="4745038" y="1532125"/>
            <a:ext cx="3827462" cy="32351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44EF6512-87DF-D54A-9352-2A01257172D0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980E2B-656F-3F41-94C7-433D7EBCD1D4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971E0CC2-EBE0-7844-AB9B-F3F568C46B53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6A14D7-2E9C-D941-BAC6-AB3537903D08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" y="947738"/>
            <a:ext cx="9143999" cy="381952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 noProof="0"/>
              <a:t>Klikk ikonet for å legge til et bilde</a:t>
            </a:r>
            <a:endParaRPr lang="nb-NO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-1" y="947737"/>
            <a:ext cx="9144001" cy="3819525"/>
          </a:xfrm>
          <a:prstGeom prst="rect">
            <a:avLst/>
          </a:prstGeom>
          <a:solidFill>
            <a:srgbClr val="001935">
              <a:alpha val="71000"/>
            </a:srgbClr>
          </a:solidFill>
        </p:spPr>
        <p:txBody>
          <a:bodyPr wrap="square" tIns="360000" bIns="360000" anchor="ctr">
            <a:noAutofit/>
          </a:bodyPr>
          <a:lstStyle>
            <a:lvl1pPr algn="ctr">
              <a:defRPr sz="2000" b="0" baseline="0">
                <a:solidFill>
                  <a:schemeClr val="bg1"/>
                </a:solidFill>
              </a:defRPr>
            </a:lvl1pPr>
          </a:lstStyle>
          <a:p>
            <a:r>
              <a:rPr lang="nb-NO" noProof="0" dirty="0"/>
              <a:t>Rediger for å legge til tekst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E3ABFE5D-9726-B949-A15B-D5908829121C}" type="datetime1">
              <a:rPr lang="nb-NO" smtClean="0"/>
              <a:t>31.10.2024</a:t>
            </a:fld>
            <a:endParaRPr lang="en-GB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Tilgjengelige polititjenes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E3ABFE5D-9726-B949-A15B-D5908829121C}" type="datetime1">
              <a:rPr lang="nb-NO" smtClean="0"/>
              <a:t>31.10.2024</a:t>
            </a:fld>
            <a:endParaRPr lang="en-GB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3" hasCustomPrompt="1"/>
          </p:nvPr>
        </p:nvSpPr>
        <p:spPr>
          <a:xfrm>
            <a:off x="1422400" y="949325"/>
            <a:ext cx="6299200" cy="2220913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nb-NO" dirty="0"/>
              <a:t>«Rediger for å legge til sitat»</a:t>
            </a:r>
            <a:endParaRPr lang="en-GB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4" hasCustomPrompt="1"/>
          </p:nvPr>
        </p:nvSpPr>
        <p:spPr>
          <a:xfrm>
            <a:off x="1371846" y="3387952"/>
            <a:ext cx="6400310" cy="103799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r>
              <a:rPr lang="nb-NO" dirty="0"/>
              <a:t>Rediger for å legge kilde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ABFE5D-9726-B949-A15B-D5908829121C}" type="datetime1">
              <a:rPr lang="nb-NO" smtClean="0"/>
              <a:pPr/>
              <a:t>31.10.2024</a:t>
            </a:fld>
            <a:endParaRPr lang="en-GB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3" hasCustomPrompt="1"/>
          </p:nvPr>
        </p:nvSpPr>
        <p:spPr>
          <a:xfrm>
            <a:off x="1422400" y="949325"/>
            <a:ext cx="6299200" cy="2220913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«Rediger for å legge til sitat»</a:t>
            </a:r>
            <a:endParaRPr lang="en-GB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4" hasCustomPrompt="1"/>
          </p:nvPr>
        </p:nvSpPr>
        <p:spPr>
          <a:xfrm>
            <a:off x="1371846" y="3387952"/>
            <a:ext cx="6400310" cy="103799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Rediger for å legge kilde</a:t>
            </a:r>
            <a:endParaRPr lang="en-GB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bilde A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1500" y="865064"/>
            <a:ext cx="3827463" cy="5796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1500" y="1532126"/>
            <a:ext cx="3827463" cy="323513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310EC576-3E39-8A4C-994F-BF0EF7DD49A6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4745038" y="949325"/>
            <a:ext cx="4398962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</p:spTree>
    <p:extLst/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bilde A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1500" y="865064"/>
            <a:ext cx="3827463" cy="579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1500" y="1532126"/>
            <a:ext cx="3827463" cy="32351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A4F82D5-9A0F-5047-B31C-CD2AA579B4AB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4745038" y="949325"/>
            <a:ext cx="4398962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93528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bilde B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398962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45038" y="865064"/>
            <a:ext cx="3827463" cy="5796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1532126"/>
            <a:ext cx="3827463" cy="323513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3A7E606D-E32B-F145-86D7-1AE5C0E63B47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bilde B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398962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45038" y="865064"/>
            <a:ext cx="3827463" cy="579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1532126"/>
            <a:ext cx="3827463" cy="32351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62BE5C-1C62-6F4D-8C83-619046898B87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+ tekstboks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4398962" cy="3437479"/>
          </a:xfrm>
          <a:solidFill>
            <a:schemeClr val="accent5"/>
          </a:solidFill>
        </p:spPr>
        <p:txBody>
          <a:bodyPr lIns="216000" tIns="180000" rIns="576000" bIns="144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86E7B20C-738A-784E-A572-7F6DA14412AF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4398962" cy="3804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ssholder for bilde 6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572000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10" r="-2"/>
          <a:stretch/>
        </p:blipFill>
        <p:spPr>
          <a:xfrm>
            <a:off x="4745038" y="4493871"/>
            <a:ext cx="4398962" cy="12637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+ tekstboks grad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4398962" cy="3437479"/>
          </a:xfr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</p:spPr>
        <p:txBody>
          <a:bodyPr lIns="216000" tIns="180000" rIns="57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99EA3636-1008-FF44-833F-31CABEE7BA3B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4398962" cy="380458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ssholder for bilde 6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572000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10" r="-2"/>
          <a:stretch/>
        </p:blipFill>
        <p:spPr>
          <a:xfrm>
            <a:off x="4745038" y="4493871"/>
            <a:ext cx="4398962" cy="12637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+ tekstboks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4398962" cy="3437479"/>
          </a:xfrm>
          <a:solidFill>
            <a:schemeClr val="tx1"/>
          </a:solidFill>
        </p:spPr>
        <p:txBody>
          <a:bodyPr lIns="216000" tIns="180000" rIns="57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99EA3636-1008-FF44-833F-31CABEE7BA3B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4398962" cy="3804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ssholder for bilde 6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572000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10" r="-2"/>
          <a:stretch/>
        </p:blipFill>
        <p:spPr>
          <a:xfrm>
            <a:off x="4745038" y="4493871"/>
            <a:ext cx="4398962" cy="12637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+ tekstboks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3827463" cy="3437479"/>
          </a:xfrm>
          <a:solidFill>
            <a:schemeClr val="accent5"/>
          </a:solidFill>
        </p:spPr>
        <p:txBody>
          <a:bodyPr lIns="216000" tIns="180000" rIns="216000" bIns="144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0F98600A-01A2-FB40-B4D7-F0E43BFF07A8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3827462" cy="3804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Plassholder for diagram 20"/>
          <p:cNvSpPr>
            <a:spLocks noGrp="1"/>
          </p:cNvSpPr>
          <p:nvPr>
            <p:ph type="chart" sz="quarter" idx="15"/>
          </p:nvPr>
        </p:nvSpPr>
        <p:spPr>
          <a:xfrm>
            <a:off x="571500" y="949325"/>
            <a:ext cx="3827463" cy="3817938"/>
          </a:xfrm>
        </p:spPr>
        <p:txBody>
          <a:bodyPr/>
          <a:lstStyle/>
          <a:p>
            <a:r>
              <a:rPr lang="nb-NO"/>
              <a:t>Klikk ikonet for å legge til et diagram</a:t>
            </a:r>
            <a:endParaRPr lang="en-GB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"/>
          <a:stretch/>
        </p:blipFill>
        <p:spPr>
          <a:xfrm>
            <a:off x="4745037" y="4494950"/>
            <a:ext cx="3831693" cy="121064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Tilgjengelige polititjenes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+ tekstboks grad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3827463" cy="3437479"/>
          </a:xfr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B5CE47AA-9222-8B41-B1D2-4A116B5AC9BA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3827462" cy="380458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Plassholder for diagram 20"/>
          <p:cNvSpPr>
            <a:spLocks noGrp="1"/>
          </p:cNvSpPr>
          <p:nvPr>
            <p:ph type="chart" sz="quarter" idx="15"/>
          </p:nvPr>
        </p:nvSpPr>
        <p:spPr>
          <a:xfrm>
            <a:off x="571500" y="949325"/>
            <a:ext cx="3827463" cy="3817938"/>
          </a:xfrm>
        </p:spPr>
        <p:txBody>
          <a:bodyPr/>
          <a:lstStyle/>
          <a:p>
            <a:r>
              <a:rPr lang="nb-NO"/>
              <a:t>Klikk ikonet for å legge til et diagram</a:t>
            </a:r>
            <a:endParaRPr lang="en-GB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"/>
          <a:stretch/>
        </p:blipFill>
        <p:spPr>
          <a:xfrm>
            <a:off x="4745037" y="4494950"/>
            <a:ext cx="3831693" cy="121064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+ tekstboks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3827463" cy="3437479"/>
          </a:xfrm>
          <a:solidFill>
            <a:schemeClr val="tx1"/>
          </a:soli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B5CE47AA-9222-8B41-B1D2-4A116B5AC9BA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3827462" cy="3804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Plassholder for diagram 20"/>
          <p:cNvSpPr>
            <a:spLocks noGrp="1"/>
          </p:cNvSpPr>
          <p:nvPr>
            <p:ph type="chart" sz="quarter" idx="15"/>
          </p:nvPr>
        </p:nvSpPr>
        <p:spPr>
          <a:xfrm>
            <a:off x="571500" y="949325"/>
            <a:ext cx="3827463" cy="3817938"/>
          </a:xfrm>
        </p:spPr>
        <p:txBody>
          <a:bodyPr/>
          <a:lstStyle/>
          <a:p>
            <a:r>
              <a:rPr lang="nb-NO"/>
              <a:t>Klikk ikonet for å legge til et diagram</a:t>
            </a:r>
            <a:endParaRPr lang="en-GB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"/>
          <a:stretch/>
        </p:blipFill>
        <p:spPr>
          <a:xfrm>
            <a:off x="4745037" y="4494950"/>
            <a:ext cx="3831693" cy="121064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kstbokser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3D9FAB23-1BAD-ED40-A895-C2258D99DFBF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5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Plassholder for innhold 2"/>
          <p:cNvSpPr>
            <a:spLocks noGrp="1"/>
          </p:cNvSpPr>
          <p:nvPr>
            <p:ph idx="15"/>
          </p:nvPr>
        </p:nvSpPr>
        <p:spPr>
          <a:xfrm>
            <a:off x="6013450" y="949326"/>
            <a:ext cx="2559051" cy="3437479"/>
          </a:xfrm>
          <a:solidFill>
            <a:schemeClr val="accent5"/>
          </a:solidFill>
        </p:spPr>
        <p:txBody>
          <a:bodyPr lIns="216000" tIns="180000" rIns="216000" bIns="144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18" name="Rektangel 17"/>
          <p:cNvSpPr/>
          <p:nvPr userDrawn="1"/>
        </p:nvSpPr>
        <p:spPr>
          <a:xfrm>
            <a:off x="6013448" y="4386805"/>
            <a:ext cx="2559051" cy="3804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lassholder for innhold 2"/>
          <p:cNvSpPr>
            <a:spLocks noGrp="1"/>
          </p:cNvSpPr>
          <p:nvPr>
            <p:ph idx="16"/>
          </p:nvPr>
        </p:nvSpPr>
        <p:spPr>
          <a:xfrm>
            <a:off x="3292474" y="949326"/>
            <a:ext cx="2559051" cy="3437479"/>
          </a:xfrm>
          <a:solidFill>
            <a:schemeClr val="accent5"/>
          </a:solidFill>
        </p:spPr>
        <p:txBody>
          <a:bodyPr lIns="216000" tIns="180000" rIns="216000" bIns="144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23" name="Rektangel 22"/>
          <p:cNvSpPr/>
          <p:nvPr userDrawn="1"/>
        </p:nvSpPr>
        <p:spPr>
          <a:xfrm>
            <a:off x="3292472" y="4386805"/>
            <a:ext cx="2559051" cy="3804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lassholder for innhold 2"/>
          <p:cNvSpPr>
            <a:spLocks noGrp="1"/>
          </p:cNvSpPr>
          <p:nvPr>
            <p:ph idx="17"/>
          </p:nvPr>
        </p:nvSpPr>
        <p:spPr>
          <a:xfrm>
            <a:off x="571499" y="949326"/>
            <a:ext cx="2559051" cy="3437479"/>
          </a:xfrm>
          <a:solidFill>
            <a:schemeClr val="accent5"/>
          </a:solidFill>
        </p:spPr>
        <p:txBody>
          <a:bodyPr lIns="216000" tIns="180000" rIns="216000" bIns="14400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28" name="Rektangel 27"/>
          <p:cNvSpPr/>
          <p:nvPr userDrawn="1"/>
        </p:nvSpPr>
        <p:spPr>
          <a:xfrm>
            <a:off x="571497" y="4386805"/>
            <a:ext cx="2559051" cy="3804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6013446" y="4485409"/>
            <a:ext cx="2563284" cy="130606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3292472" y="4485409"/>
            <a:ext cx="2563284" cy="130606"/>
          </a:xfrm>
          <a:prstGeom prst="rect">
            <a:avLst/>
          </a:prstGeom>
        </p:spPr>
      </p:pic>
      <p:pic>
        <p:nvPicPr>
          <p:cNvPr id="20" name="Bilde 19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567264" y="4485409"/>
            <a:ext cx="2563284" cy="13060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kstbokser grad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CF4AAED3-0CE2-B747-9027-661D1B4B078C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5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Plassholder for innhold 2"/>
          <p:cNvSpPr>
            <a:spLocks noGrp="1"/>
          </p:cNvSpPr>
          <p:nvPr>
            <p:ph idx="15"/>
          </p:nvPr>
        </p:nvSpPr>
        <p:spPr>
          <a:xfrm>
            <a:off x="6013450" y="949326"/>
            <a:ext cx="2559051" cy="3437479"/>
          </a:xfr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18" name="Rektangel 17"/>
          <p:cNvSpPr/>
          <p:nvPr userDrawn="1"/>
        </p:nvSpPr>
        <p:spPr>
          <a:xfrm>
            <a:off x="6013448" y="4386805"/>
            <a:ext cx="2559051" cy="380458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lassholder for innhold 2"/>
          <p:cNvSpPr>
            <a:spLocks noGrp="1"/>
          </p:cNvSpPr>
          <p:nvPr>
            <p:ph idx="16"/>
          </p:nvPr>
        </p:nvSpPr>
        <p:spPr>
          <a:xfrm>
            <a:off x="3292474" y="949326"/>
            <a:ext cx="2559051" cy="3437479"/>
          </a:xfr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23" name="Rektangel 22"/>
          <p:cNvSpPr/>
          <p:nvPr userDrawn="1"/>
        </p:nvSpPr>
        <p:spPr>
          <a:xfrm>
            <a:off x="3292472" y="4386805"/>
            <a:ext cx="2559051" cy="380458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lassholder for innhold 2"/>
          <p:cNvSpPr>
            <a:spLocks noGrp="1"/>
          </p:cNvSpPr>
          <p:nvPr>
            <p:ph idx="17"/>
          </p:nvPr>
        </p:nvSpPr>
        <p:spPr>
          <a:xfrm>
            <a:off x="571499" y="949326"/>
            <a:ext cx="2559051" cy="3437479"/>
          </a:xfr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28" name="Rektangel 27"/>
          <p:cNvSpPr/>
          <p:nvPr userDrawn="1"/>
        </p:nvSpPr>
        <p:spPr>
          <a:xfrm>
            <a:off x="571497" y="4386805"/>
            <a:ext cx="2559051" cy="380458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6013446" y="4485409"/>
            <a:ext cx="2563284" cy="130606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3292472" y="4485409"/>
            <a:ext cx="2563284" cy="130606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567264" y="4485409"/>
            <a:ext cx="2563284" cy="13060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kstbokser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CF4AAED3-0CE2-B747-9027-661D1B4B078C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5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Plassholder for innhold 2"/>
          <p:cNvSpPr>
            <a:spLocks noGrp="1"/>
          </p:cNvSpPr>
          <p:nvPr>
            <p:ph idx="15"/>
          </p:nvPr>
        </p:nvSpPr>
        <p:spPr>
          <a:xfrm>
            <a:off x="6013450" y="949326"/>
            <a:ext cx="2559051" cy="3437479"/>
          </a:xfrm>
          <a:solidFill>
            <a:schemeClr val="tx1"/>
          </a:soli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18" name="Rektangel 17"/>
          <p:cNvSpPr/>
          <p:nvPr userDrawn="1"/>
        </p:nvSpPr>
        <p:spPr>
          <a:xfrm>
            <a:off x="6013448" y="4386805"/>
            <a:ext cx="2559051" cy="3804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lassholder for innhold 2"/>
          <p:cNvSpPr>
            <a:spLocks noGrp="1"/>
          </p:cNvSpPr>
          <p:nvPr>
            <p:ph idx="16"/>
          </p:nvPr>
        </p:nvSpPr>
        <p:spPr>
          <a:xfrm>
            <a:off x="3292474" y="949326"/>
            <a:ext cx="2559051" cy="3437479"/>
          </a:xfrm>
          <a:solidFill>
            <a:schemeClr val="tx1"/>
          </a:soli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23" name="Rektangel 22"/>
          <p:cNvSpPr/>
          <p:nvPr userDrawn="1"/>
        </p:nvSpPr>
        <p:spPr>
          <a:xfrm>
            <a:off x="3292472" y="4386805"/>
            <a:ext cx="2559051" cy="3804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lassholder for innhold 2"/>
          <p:cNvSpPr>
            <a:spLocks noGrp="1"/>
          </p:cNvSpPr>
          <p:nvPr>
            <p:ph idx="17"/>
          </p:nvPr>
        </p:nvSpPr>
        <p:spPr>
          <a:xfrm>
            <a:off x="571499" y="949326"/>
            <a:ext cx="2559051" cy="3437479"/>
          </a:xfrm>
          <a:solidFill>
            <a:schemeClr val="tx1"/>
          </a:soli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 dirty="0"/>
          </a:p>
        </p:txBody>
      </p:sp>
      <p:sp>
        <p:nvSpPr>
          <p:cNvPr id="28" name="Rektangel 27"/>
          <p:cNvSpPr/>
          <p:nvPr userDrawn="1"/>
        </p:nvSpPr>
        <p:spPr>
          <a:xfrm>
            <a:off x="571497" y="4386805"/>
            <a:ext cx="2559051" cy="3804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6013446" y="4485409"/>
            <a:ext cx="2563284" cy="130606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3292472" y="4485409"/>
            <a:ext cx="2563284" cy="130606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567264" y="4485409"/>
            <a:ext cx="2563284" cy="13060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irkler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B2FB3106-0A82-6349-A1E5-90BF46253597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5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Ellipse 8"/>
          <p:cNvSpPr/>
          <p:nvPr userDrawn="1"/>
        </p:nvSpPr>
        <p:spPr>
          <a:xfrm>
            <a:off x="571500" y="1300784"/>
            <a:ext cx="2559047" cy="25590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 userDrawn="1"/>
        </p:nvSpPr>
        <p:spPr>
          <a:xfrm>
            <a:off x="3292476" y="1300784"/>
            <a:ext cx="2559047" cy="25590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llipse 33"/>
          <p:cNvSpPr/>
          <p:nvPr userDrawn="1"/>
        </p:nvSpPr>
        <p:spPr>
          <a:xfrm>
            <a:off x="6013446" y="1300784"/>
            <a:ext cx="2559047" cy="25590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20"/>
          </p:nvPr>
        </p:nvSpPr>
        <p:spPr>
          <a:xfrm>
            <a:off x="360838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21"/>
          </p:nvPr>
        </p:nvSpPr>
        <p:spPr>
          <a:xfrm>
            <a:off x="632935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22"/>
          </p:nvPr>
        </p:nvSpPr>
        <p:spPr>
          <a:xfrm>
            <a:off x="887410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/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irkler grad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244301B4-FEF1-624B-97E3-DA1B58A3BAA2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Ellipse 8"/>
          <p:cNvSpPr/>
          <p:nvPr userDrawn="1"/>
        </p:nvSpPr>
        <p:spPr>
          <a:xfrm>
            <a:off x="571500" y="1300784"/>
            <a:ext cx="2559047" cy="2559047"/>
          </a:xfrm>
          <a:prstGeom prst="ellipse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 userDrawn="1"/>
        </p:nvSpPr>
        <p:spPr>
          <a:xfrm>
            <a:off x="3292476" y="1300784"/>
            <a:ext cx="2559047" cy="2559047"/>
          </a:xfrm>
          <a:prstGeom prst="ellipse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llipse 33"/>
          <p:cNvSpPr/>
          <p:nvPr userDrawn="1"/>
        </p:nvSpPr>
        <p:spPr>
          <a:xfrm>
            <a:off x="6013446" y="1300784"/>
            <a:ext cx="2559047" cy="2559047"/>
          </a:xfrm>
          <a:prstGeom prst="ellipse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20"/>
          </p:nvPr>
        </p:nvSpPr>
        <p:spPr>
          <a:xfrm>
            <a:off x="360838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21"/>
          </p:nvPr>
        </p:nvSpPr>
        <p:spPr>
          <a:xfrm>
            <a:off x="632935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22"/>
          </p:nvPr>
        </p:nvSpPr>
        <p:spPr>
          <a:xfrm>
            <a:off x="887410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/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irkler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244301B4-FEF1-624B-97E3-DA1B58A3BAA2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Ellipse 8"/>
          <p:cNvSpPr/>
          <p:nvPr userDrawn="1"/>
        </p:nvSpPr>
        <p:spPr>
          <a:xfrm>
            <a:off x="571500" y="1300784"/>
            <a:ext cx="2559047" cy="255904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 userDrawn="1"/>
        </p:nvSpPr>
        <p:spPr>
          <a:xfrm>
            <a:off x="3292476" y="1300784"/>
            <a:ext cx="2559047" cy="255904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llipse 33"/>
          <p:cNvSpPr/>
          <p:nvPr userDrawn="1"/>
        </p:nvSpPr>
        <p:spPr>
          <a:xfrm>
            <a:off x="6013446" y="1300784"/>
            <a:ext cx="2559047" cy="255904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20"/>
          </p:nvPr>
        </p:nvSpPr>
        <p:spPr>
          <a:xfrm>
            <a:off x="360838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21"/>
          </p:nvPr>
        </p:nvSpPr>
        <p:spPr>
          <a:xfrm>
            <a:off x="632935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22"/>
          </p:nvPr>
        </p:nvSpPr>
        <p:spPr>
          <a:xfrm>
            <a:off x="887410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/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irkler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6C4033A-A1AA-694C-8CE1-4D17903AAF33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5" name="Plassholder for dato 3"/>
          <p:cNvSpPr txBox="1">
            <a:spLocks/>
          </p:cNvSpPr>
          <p:nvPr userDrawn="1"/>
        </p:nvSpPr>
        <p:spPr>
          <a:xfrm>
            <a:off x="1592887" y="4889096"/>
            <a:ext cx="1146420" cy="13371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nb-NO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67314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734629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101943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469258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836572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203887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571201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938516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94338959-DAC3-6347-B210-C1A530E88A04}" type="datetime1">
              <a:rPr lang="nb-NO" smtClean="0"/>
              <a:pPr/>
              <a:t>31.10.2024</a:t>
            </a:fld>
            <a:endParaRPr lang="en-GB"/>
          </a:p>
        </p:txBody>
      </p:sp>
      <p:sp>
        <p:nvSpPr>
          <p:cNvPr id="26" name="Plassholder for lysbildenummer 5"/>
          <p:cNvSpPr txBox="1">
            <a:spLocks/>
          </p:cNvSpPr>
          <p:nvPr userDrawn="1"/>
        </p:nvSpPr>
        <p:spPr>
          <a:xfrm>
            <a:off x="2739307" y="4889097"/>
            <a:ext cx="391242" cy="133716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nb-NO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67314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734629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101943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469258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836572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203887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571201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938516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nb-NO" altLang="nb-NO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Ellipse 8"/>
          <p:cNvSpPr/>
          <p:nvPr userDrawn="1"/>
        </p:nvSpPr>
        <p:spPr>
          <a:xfrm>
            <a:off x="571500" y="1300784"/>
            <a:ext cx="2559047" cy="25590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 userDrawn="1"/>
        </p:nvSpPr>
        <p:spPr>
          <a:xfrm>
            <a:off x="3292476" y="1300784"/>
            <a:ext cx="2559047" cy="25590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llipse 33"/>
          <p:cNvSpPr/>
          <p:nvPr userDrawn="1"/>
        </p:nvSpPr>
        <p:spPr>
          <a:xfrm>
            <a:off x="6013446" y="1300784"/>
            <a:ext cx="2559047" cy="25590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20"/>
          </p:nvPr>
        </p:nvSpPr>
        <p:spPr>
          <a:xfrm>
            <a:off x="360838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21"/>
          </p:nvPr>
        </p:nvSpPr>
        <p:spPr>
          <a:xfrm>
            <a:off x="632935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22"/>
          </p:nvPr>
        </p:nvSpPr>
        <p:spPr>
          <a:xfrm>
            <a:off x="887410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16" name="Bild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e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9144000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56DE0370-9C88-AE47-B2F6-3D0B998183C8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Et moderne og kompetent poli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e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9144000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F50B70-6058-3D4E-A247-1D136C29177E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2 bilder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557004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4596693" y="949325"/>
            <a:ext cx="4547308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F3B8A0B5-A593-964E-86FB-879FC81794B4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2 bilder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557004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4596693" y="949325"/>
            <a:ext cx="4547308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904710-8FE0-5C42-B30C-68509FA2ABC3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3 bilder A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5468938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5508625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5508625" y="2974463"/>
            <a:ext cx="3635376" cy="1792799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967A2D3A-0A02-884A-AC73-4852A120D25F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3 bilder A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5468938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5508625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5508625" y="2974463"/>
            <a:ext cx="3635376" cy="1792799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0120A4-61FB-BF4C-87F0-F226CE47B461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3 bilder B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3675062" y="949325"/>
            <a:ext cx="5468938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0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0" y="2974463"/>
            <a:ext cx="3635376" cy="1792799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DD8E30F1-2BBE-114F-B9A2-CB0F96E1D0D0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3 bilder B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3675062" y="949325"/>
            <a:ext cx="5468938" cy="3817938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0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0" y="2974463"/>
            <a:ext cx="3635376" cy="1792799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8BA2E-2DBE-B744-A24C-AC4D1A60ED43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5 bilder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3675062" y="949324"/>
            <a:ext cx="5468938" cy="1979857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0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0" y="2974463"/>
            <a:ext cx="1788038" cy="1792799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6" name="Plassholder for bilde 7"/>
          <p:cNvSpPr>
            <a:spLocks noGrp="1"/>
          </p:cNvSpPr>
          <p:nvPr>
            <p:ph type="pic" sz="quarter" idx="29"/>
          </p:nvPr>
        </p:nvSpPr>
        <p:spPr>
          <a:xfrm>
            <a:off x="1835194" y="2974463"/>
            <a:ext cx="3632757" cy="1792799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7" name="Plassholder for bilde 7"/>
          <p:cNvSpPr>
            <a:spLocks noGrp="1"/>
          </p:cNvSpPr>
          <p:nvPr>
            <p:ph type="pic" sz="quarter" idx="30"/>
          </p:nvPr>
        </p:nvSpPr>
        <p:spPr>
          <a:xfrm>
            <a:off x="5515107" y="2974463"/>
            <a:ext cx="3628893" cy="1792799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0884E792-41CA-FD4A-866C-85021233BD20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5 bilder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3675062" y="949324"/>
            <a:ext cx="5468938" cy="1979857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0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0" y="2974463"/>
            <a:ext cx="1788038" cy="1792799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6" name="Plassholder for bilde 7"/>
          <p:cNvSpPr>
            <a:spLocks noGrp="1"/>
          </p:cNvSpPr>
          <p:nvPr>
            <p:ph type="pic" sz="quarter" idx="29"/>
          </p:nvPr>
        </p:nvSpPr>
        <p:spPr>
          <a:xfrm>
            <a:off x="1835194" y="2974463"/>
            <a:ext cx="3632757" cy="1792799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17" name="Plassholder for bilde 7"/>
          <p:cNvSpPr>
            <a:spLocks noGrp="1"/>
          </p:cNvSpPr>
          <p:nvPr>
            <p:ph type="pic" sz="quarter" idx="30"/>
          </p:nvPr>
        </p:nvSpPr>
        <p:spPr>
          <a:xfrm>
            <a:off x="5515107" y="2974463"/>
            <a:ext cx="3628893" cy="1792799"/>
          </a:xfrm>
          <a:solidFill>
            <a:schemeClr val="bg2"/>
          </a:solidFill>
        </p:spPr>
        <p:txBody>
          <a:bodyPr/>
          <a:lstStyle/>
          <a:p>
            <a:r>
              <a:rPr lang="nb-NO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E262B3-F810-F047-BF9C-A83B5C6C6239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esseklipp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 userDrawn="1"/>
        </p:nvSpPr>
        <p:spPr>
          <a:xfrm>
            <a:off x="3288323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ktangel 15"/>
          <p:cNvSpPr/>
          <p:nvPr userDrawn="1"/>
        </p:nvSpPr>
        <p:spPr>
          <a:xfrm>
            <a:off x="6005147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ktangel 1"/>
          <p:cNvSpPr/>
          <p:nvPr userDrawn="1"/>
        </p:nvSpPr>
        <p:spPr>
          <a:xfrm>
            <a:off x="571500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619C3AA9-6F54-7E4D-8E78-28E7FC38E784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637020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71500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</a:t>
            </a:r>
            <a:r>
              <a:rPr lang="nb-NO"/>
              <a:t>redigere kilde og dato</a:t>
            </a:r>
            <a:endParaRPr lang="nb-NO" dirty="0"/>
          </a:p>
        </p:txBody>
      </p:sp>
      <p:sp>
        <p:nvSpPr>
          <p:cNvPr id="22" name="Plassholder for bilde 9"/>
          <p:cNvSpPr>
            <a:spLocks noGrp="1"/>
          </p:cNvSpPr>
          <p:nvPr>
            <p:ph type="pic" sz="quarter" idx="17"/>
          </p:nvPr>
        </p:nvSpPr>
        <p:spPr>
          <a:xfrm>
            <a:off x="3353843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23" name="Plassholder for bilde 9"/>
          <p:cNvSpPr>
            <a:spLocks noGrp="1"/>
          </p:cNvSpPr>
          <p:nvPr>
            <p:ph type="pic" sz="quarter" idx="18"/>
          </p:nvPr>
        </p:nvSpPr>
        <p:spPr>
          <a:xfrm>
            <a:off x="6070667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24" name="Plassholder for tekst 11"/>
          <p:cNvSpPr>
            <a:spLocks noGrp="1"/>
          </p:cNvSpPr>
          <p:nvPr>
            <p:ph type="body" sz="quarter" idx="19" hasCustomPrompt="1"/>
          </p:nvPr>
        </p:nvSpPr>
        <p:spPr>
          <a:xfrm>
            <a:off x="3285522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25" name="Plassholder for tekst 11"/>
          <p:cNvSpPr>
            <a:spLocks noGrp="1"/>
          </p:cNvSpPr>
          <p:nvPr>
            <p:ph type="body" sz="quarter" idx="20" hasCustomPrompt="1"/>
          </p:nvPr>
        </p:nvSpPr>
        <p:spPr>
          <a:xfrm>
            <a:off x="6001682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</a:t>
            </a:r>
            <a:r>
              <a:rPr lang="nb-NO"/>
              <a:t>redigere kilde og dato</a:t>
            </a:r>
            <a:endParaRPr lang="nb-NO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I forkant av kriminalite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esseklipp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 userDrawn="1"/>
        </p:nvSpPr>
        <p:spPr>
          <a:xfrm>
            <a:off x="3288323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ktangel 15"/>
          <p:cNvSpPr/>
          <p:nvPr userDrawn="1"/>
        </p:nvSpPr>
        <p:spPr>
          <a:xfrm>
            <a:off x="6005147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ktangel 1"/>
          <p:cNvSpPr/>
          <p:nvPr userDrawn="1"/>
        </p:nvSpPr>
        <p:spPr>
          <a:xfrm>
            <a:off x="571500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19C3AA9-6F54-7E4D-8E78-28E7FC38E784}" type="datetime1">
              <a:rPr lang="nb-NO" smtClean="0"/>
              <a:pPr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637020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71500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22" name="Plassholder for bilde 9"/>
          <p:cNvSpPr>
            <a:spLocks noGrp="1"/>
          </p:cNvSpPr>
          <p:nvPr>
            <p:ph type="pic" sz="quarter" idx="17"/>
          </p:nvPr>
        </p:nvSpPr>
        <p:spPr>
          <a:xfrm>
            <a:off x="3353843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23" name="Plassholder for bilde 9"/>
          <p:cNvSpPr>
            <a:spLocks noGrp="1"/>
          </p:cNvSpPr>
          <p:nvPr>
            <p:ph type="pic" sz="quarter" idx="18"/>
          </p:nvPr>
        </p:nvSpPr>
        <p:spPr>
          <a:xfrm>
            <a:off x="6070667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24" name="Plassholder for tekst 11"/>
          <p:cNvSpPr>
            <a:spLocks noGrp="1"/>
          </p:cNvSpPr>
          <p:nvPr>
            <p:ph type="body" sz="quarter" idx="19" hasCustomPrompt="1"/>
          </p:nvPr>
        </p:nvSpPr>
        <p:spPr>
          <a:xfrm>
            <a:off x="3292779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25" name="Plassholder for tekst 11"/>
          <p:cNvSpPr>
            <a:spLocks noGrp="1"/>
          </p:cNvSpPr>
          <p:nvPr>
            <p:ph type="body" sz="quarter" idx="20" hasCustomPrompt="1"/>
          </p:nvPr>
        </p:nvSpPr>
        <p:spPr>
          <a:xfrm>
            <a:off x="6023453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presseklipp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 userDrawn="1"/>
        </p:nvSpPr>
        <p:spPr>
          <a:xfrm>
            <a:off x="571500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ktangel 25"/>
          <p:cNvSpPr/>
          <p:nvPr userDrawn="1"/>
        </p:nvSpPr>
        <p:spPr>
          <a:xfrm>
            <a:off x="2196408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ktangel 26"/>
          <p:cNvSpPr/>
          <p:nvPr userDrawn="1"/>
        </p:nvSpPr>
        <p:spPr>
          <a:xfrm>
            <a:off x="3821316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ktangel 27"/>
          <p:cNvSpPr/>
          <p:nvPr userDrawn="1"/>
        </p:nvSpPr>
        <p:spPr>
          <a:xfrm>
            <a:off x="5446224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ktangel 28"/>
          <p:cNvSpPr/>
          <p:nvPr userDrawn="1"/>
        </p:nvSpPr>
        <p:spPr>
          <a:xfrm>
            <a:off x="7071131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2880179D-ED92-684E-B424-49F973AC1C5E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Plassholder for bilde 9"/>
          <p:cNvSpPr>
            <a:spLocks noGrp="1"/>
          </p:cNvSpPr>
          <p:nvPr>
            <p:ph type="pic" sz="quarter" idx="18"/>
          </p:nvPr>
        </p:nvSpPr>
        <p:spPr>
          <a:xfrm>
            <a:off x="7128187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4" name="Plassholder for bilde 9"/>
          <p:cNvSpPr>
            <a:spLocks noGrp="1"/>
          </p:cNvSpPr>
          <p:nvPr>
            <p:ph type="pic" sz="quarter" idx="21"/>
          </p:nvPr>
        </p:nvSpPr>
        <p:spPr>
          <a:xfrm>
            <a:off x="5503280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5" name="Plassholder for bilde 9"/>
          <p:cNvSpPr>
            <a:spLocks noGrp="1"/>
          </p:cNvSpPr>
          <p:nvPr>
            <p:ph type="pic" sz="quarter" idx="22"/>
          </p:nvPr>
        </p:nvSpPr>
        <p:spPr>
          <a:xfrm>
            <a:off x="3878372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6" name="Plassholder for bilde 9"/>
          <p:cNvSpPr>
            <a:spLocks noGrp="1"/>
          </p:cNvSpPr>
          <p:nvPr>
            <p:ph type="pic" sz="quarter" idx="23"/>
          </p:nvPr>
        </p:nvSpPr>
        <p:spPr>
          <a:xfrm>
            <a:off x="2253464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7" name="Plassholder for bilde 9"/>
          <p:cNvSpPr>
            <a:spLocks noGrp="1"/>
          </p:cNvSpPr>
          <p:nvPr>
            <p:ph type="pic" sz="quarter" idx="24"/>
          </p:nvPr>
        </p:nvSpPr>
        <p:spPr>
          <a:xfrm>
            <a:off x="628556" y="10009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9" name="Plassholder for tekst 11"/>
          <p:cNvSpPr>
            <a:spLocks noGrp="1"/>
          </p:cNvSpPr>
          <p:nvPr>
            <p:ph type="body" sz="quarter" idx="26" hasCustomPrompt="1"/>
          </p:nvPr>
        </p:nvSpPr>
        <p:spPr>
          <a:xfrm>
            <a:off x="564908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3" name="Plassholder for tekst 11"/>
          <p:cNvSpPr>
            <a:spLocks noGrp="1"/>
          </p:cNvSpPr>
          <p:nvPr>
            <p:ph type="body" sz="quarter" idx="45" hasCustomPrompt="1"/>
          </p:nvPr>
        </p:nvSpPr>
        <p:spPr>
          <a:xfrm>
            <a:off x="2194930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4" name="Plassholder for tekst 11"/>
          <p:cNvSpPr>
            <a:spLocks noGrp="1"/>
          </p:cNvSpPr>
          <p:nvPr>
            <p:ph type="body" sz="quarter" idx="46" hasCustomPrompt="1"/>
          </p:nvPr>
        </p:nvSpPr>
        <p:spPr>
          <a:xfrm>
            <a:off x="3816057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5" name="Plassholder for tekst 11"/>
          <p:cNvSpPr>
            <a:spLocks noGrp="1"/>
          </p:cNvSpPr>
          <p:nvPr>
            <p:ph type="body" sz="quarter" idx="47" hasCustomPrompt="1"/>
          </p:nvPr>
        </p:nvSpPr>
        <p:spPr>
          <a:xfrm>
            <a:off x="5442419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6" name="Plassholder for tekst 11"/>
          <p:cNvSpPr>
            <a:spLocks noGrp="1"/>
          </p:cNvSpPr>
          <p:nvPr>
            <p:ph type="body" sz="quarter" idx="48" hasCustomPrompt="1"/>
          </p:nvPr>
        </p:nvSpPr>
        <p:spPr>
          <a:xfrm>
            <a:off x="7065567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2" name="Plassholder for tekst 11"/>
          <p:cNvSpPr>
            <a:spLocks noGrp="1"/>
          </p:cNvSpPr>
          <p:nvPr>
            <p:ph type="body" sz="quarter" idx="54" hasCustomPrompt="1"/>
          </p:nvPr>
        </p:nvSpPr>
        <p:spPr>
          <a:xfrm>
            <a:off x="564908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3" name="Plassholder for tekst 11"/>
          <p:cNvSpPr>
            <a:spLocks noGrp="1"/>
          </p:cNvSpPr>
          <p:nvPr>
            <p:ph type="body" sz="quarter" idx="55" hasCustomPrompt="1"/>
          </p:nvPr>
        </p:nvSpPr>
        <p:spPr>
          <a:xfrm>
            <a:off x="2194930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4" name="Plassholder for tekst 11"/>
          <p:cNvSpPr>
            <a:spLocks noGrp="1"/>
          </p:cNvSpPr>
          <p:nvPr>
            <p:ph type="body" sz="quarter" idx="56" hasCustomPrompt="1"/>
          </p:nvPr>
        </p:nvSpPr>
        <p:spPr>
          <a:xfrm>
            <a:off x="3816057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5" name="Plassholder for tekst 11"/>
          <p:cNvSpPr>
            <a:spLocks noGrp="1"/>
          </p:cNvSpPr>
          <p:nvPr>
            <p:ph type="body" sz="quarter" idx="57" hasCustomPrompt="1"/>
          </p:nvPr>
        </p:nvSpPr>
        <p:spPr>
          <a:xfrm>
            <a:off x="5442419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6" name="Plassholder for tekst 11"/>
          <p:cNvSpPr>
            <a:spLocks noGrp="1"/>
          </p:cNvSpPr>
          <p:nvPr>
            <p:ph type="body" sz="quarter" idx="58" hasCustomPrompt="1"/>
          </p:nvPr>
        </p:nvSpPr>
        <p:spPr>
          <a:xfrm>
            <a:off x="7065567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0" name="Rektangel 29"/>
          <p:cNvSpPr/>
          <p:nvPr userDrawn="1"/>
        </p:nvSpPr>
        <p:spPr>
          <a:xfrm>
            <a:off x="571500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ktangel 30"/>
          <p:cNvSpPr/>
          <p:nvPr userDrawn="1"/>
        </p:nvSpPr>
        <p:spPr>
          <a:xfrm>
            <a:off x="2196408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ktangel 31"/>
          <p:cNvSpPr/>
          <p:nvPr userDrawn="1"/>
        </p:nvSpPr>
        <p:spPr>
          <a:xfrm>
            <a:off x="3821316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ktangel 46"/>
          <p:cNvSpPr/>
          <p:nvPr userDrawn="1"/>
        </p:nvSpPr>
        <p:spPr>
          <a:xfrm>
            <a:off x="5446224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ktangel 47"/>
          <p:cNvSpPr/>
          <p:nvPr userDrawn="1"/>
        </p:nvSpPr>
        <p:spPr>
          <a:xfrm>
            <a:off x="7071131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Plassholder for bilde 9"/>
          <p:cNvSpPr>
            <a:spLocks noGrp="1"/>
          </p:cNvSpPr>
          <p:nvPr>
            <p:ph type="pic" sz="quarter" idx="59"/>
          </p:nvPr>
        </p:nvSpPr>
        <p:spPr>
          <a:xfrm>
            <a:off x="7128187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50" name="Plassholder for bilde 9"/>
          <p:cNvSpPr>
            <a:spLocks noGrp="1"/>
          </p:cNvSpPr>
          <p:nvPr>
            <p:ph type="pic" sz="quarter" idx="60"/>
          </p:nvPr>
        </p:nvSpPr>
        <p:spPr>
          <a:xfrm>
            <a:off x="5503280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51" name="Plassholder for bilde 9"/>
          <p:cNvSpPr>
            <a:spLocks noGrp="1"/>
          </p:cNvSpPr>
          <p:nvPr>
            <p:ph type="pic" sz="quarter" idx="61"/>
          </p:nvPr>
        </p:nvSpPr>
        <p:spPr>
          <a:xfrm>
            <a:off x="3878372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52" name="Plassholder for bilde 9"/>
          <p:cNvSpPr>
            <a:spLocks noGrp="1"/>
          </p:cNvSpPr>
          <p:nvPr>
            <p:ph type="pic" sz="quarter" idx="62"/>
          </p:nvPr>
        </p:nvSpPr>
        <p:spPr>
          <a:xfrm>
            <a:off x="2253464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53" name="Plassholder for bilde 9"/>
          <p:cNvSpPr>
            <a:spLocks noGrp="1"/>
          </p:cNvSpPr>
          <p:nvPr>
            <p:ph type="pic" sz="quarter" idx="63"/>
          </p:nvPr>
        </p:nvSpPr>
        <p:spPr>
          <a:xfrm>
            <a:off x="628556" y="2974340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presseklipp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 userDrawn="1"/>
        </p:nvSpPr>
        <p:spPr>
          <a:xfrm>
            <a:off x="571500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ktangel 25"/>
          <p:cNvSpPr/>
          <p:nvPr userDrawn="1"/>
        </p:nvSpPr>
        <p:spPr>
          <a:xfrm>
            <a:off x="2196408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ktangel 26"/>
          <p:cNvSpPr/>
          <p:nvPr userDrawn="1"/>
        </p:nvSpPr>
        <p:spPr>
          <a:xfrm>
            <a:off x="3821316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ktangel 27"/>
          <p:cNvSpPr/>
          <p:nvPr userDrawn="1"/>
        </p:nvSpPr>
        <p:spPr>
          <a:xfrm>
            <a:off x="5446224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ktangel 28"/>
          <p:cNvSpPr/>
          <p:nvPr userDrawn="1"/>
        </p:nvSpPr>
        <p:spPr>
          <a:xfrm>
            <a:off x="7071131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880179D-ED92-684E-B424-49F973AC1C5E}" type="datetime1">
              <a:rPr lang="nb-NO" smtClean="0"/>
              <a:pPr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Plassholder for bilde 9"/>
          <p:cNvSpPr>
            <a:spLocks noGrp="1"/>
          </p:cNvSpPr>
          <p:nvPr>
            <p:ph type="pic" sz="quarter" idx="18"/>
          </p:nvPr>
        </p:nvSpPr>
        <p:spPr>
          <a:xfrm>
            <a:off x="7128187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4" name="Plassholder for bilde 9"/>
          <p:cNvSpPr>
            <a:spLocks noGrp="1"/>
          </p:cNvSpPr>
          <p:nvPr>
            <p:ph type="pic" sz="quarter" idx="21"/>
          </p:nvPr>
        </p:nvSpPr>
        <p:spPr>
          <a:xfrm>
            <a:off x="5503280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5" name="Plassholder for bilde 9"/>
          <p:cNvSpPr>
            <a:spLocks noGrp="1"/>
          </p:cNvSpPr>
          <p:nvPr>
            <p:ph type="pic" sz="quarter" idx="22"/>
          </p:nvPr>
        </p:nvSpPr>
        <p:spPr>
          <a:xfrm>
            <a:off x="3878372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6" name="Plassholder for bilde 9"/>
          <p:cNvSpPr>
            <a:spLocks noGrp="1"/>
          </p:cNvSpPr>
          <p:nvPr>
            <p:ph type="pic" sz="quarter" idx="23"/>
          </p:nvPr>
        </p:nvSpPr>
        <p:spPr>
          <a:xfrm>
            <a:off x="2253464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7" name="Plassholder for bilde 9"/>
          <p:cNvSpPr>
            <a:spLocks noGrp="1"/>
          </p:cNvSpPr>
          <p:nvPr>
            <p:ph type="pic" sz="quarter" idx="24"/>
          </p:nvPr>
        </p:nvSpPr>
        <p:spPr>
          <a:xfrm>
            <a:off x="628556" y="10009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19" name="Plassholder for tekst 11"/>
          <p:cNvSpPr>
            <a:spLocks noGrp="1"/>
          </p:cNvSpPr>
          <p:nvPr>
            <p:ph type="body" sz="quarter" idx="26" hasCustomPrompt="1"/>
          </p:nvPr>
        </p:nvSpPr>
        <p:spPr>
          <a:xfrm>
            <a:off x="564908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3" name="Plassholder for tekst 11"/>
          <p:cNvSpPr>
            <a:spLocks noGrp="1"/>
          </p:cNvSpPr>
          <p:nvPr>
            <p:ph type="body" sz="quarter" idx="45" hasCustomPrompt="1"/>
          </p:nvPr>
        </p:nvSpPr>
        <p:spPr>
          <a:xfrm>
            <a:off x="2194930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4" name="Plassholder for tekst 11"/>
          <p:cNvSpPr>
            <a:spLocks noGrp="1"/>
          </p:cNvSpPr>
          <p:nvPr>
            <p:ph type="body" sz="quarter" idx="46" hasCustomPrompt="1"/>
          </p:nvPr>
        </p:nvSpPr>
        <p:spPr>
          <a:xfrm>
            <a:off x="3816057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5" name="Plassholder for tekst 11"/>
          <p:cNvSpPr>
            <a:spLocks noGrp="1"/>
          </p:cNvSpPr>
          <p:nvPr>
            <p:ph type="body" sz="quarter" idx="47" hasCustomPrompt="1"/>
          </p:nvPr>
        </p:nvSpPr>
        <p:spPr>
          <a:xfrm>
            <a:off x="5442419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6" name="Plassholder for tekst 11"/>
          <p:cNvSpPr>
            <a:spLocks noGrp="1"/>
          </p:cNvSpPr>
          <p:nvPr>
            <p:ph type="body" sz="quarter" idx="48" hasCustomPrompt="1"/>
          </p:nvPr>
        </p:nvSpPr>
        <p:spPr>
          <a:xfrm>
            <a:off x="7065567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2" name="Plassholder for tekst 11"/>
          <p:cNvSpPr>
            <a:spLocks noGrp="1"/>
          </p:cNvSpPr>
          <p:nvPr>
            <p:ph type="body" sz="quarter" idx="54" hasCustomPrompt="1"/>
          </p:nvPr>
        </p:nvSpPr>
        <p:spPr>
          <a:xfrm>
            <a:off x="564908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3" name="Plassholder for tekst 11"/>
          <p:cNvSpPr>
            <a:spLocks noGrp="1"/>
          </p:cNvSpPr>
          <p:nvPr>
            <p:ph type="body" sz="quarter" idx="55" hasCustomPrompt="1"/>
          </p:nvPr>
        </p:nvSpPr>
        <p:spPr>
          <a:xfrm>
            <a:off x="2194930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4" name="Plassholder for tekst 11"/>
          <p:cNvSpPr>
            <a:spLocks noGrp="1"/>
          </p:cNvSpPr>
          <p:nvPr>
            <p:ph type="body" sz="quarter" idx="56" hasCustomPrompt="1"/>
          </p:nvPr>
        </p:nvSpPr>
        <p:spPr>
          <a:xfrm>
            <a:off x="3816057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5" name="Plassholder for tekst 11"/>
          <p:cNvSpPr>
            <a:spLocks noGrp="1"/>
          </p:cNvSpPr>
          <p:nvPr>
            <p:ph type="body" sz="quarter" idx="57" hasCustomPrompt="1"/>
          </p:nvPr>
        </p:nvSpPr>
        <p:spPr>
          <a:xfrm>
            <a:off x="5442419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6" name="Plassholder for tekst 11"/>
          <p:cNvSpPr>
            <a:spLocks noGrp="1"/>
          </p:cNvSpPr>
          <p:nvPr>
            <p:ph type="body" sz="quarter" idx="58" hasCustomPrompt="1"/>
          </p:nvPr>
        </p:nvSpPr>
        <p:spPr>
          <a:xfrm>
            <a:off x="7065567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0" name="Rektangel 29"/>
          <p:cNvSpPr/>
          <p:nvPr userDrawn="1"/>
        </p:nvSpPr>
        <p:spPr>
          <a:xfrm>
            <a:off x="571500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ktangel 30"/>
          <p:cNvSpPr/>
          <p:nvPr userDrawn="1"/>
        </p:nvSpPr>
        <p:spPr>
          <a:xfrm>
            <a:off x="2196408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ktangel 31"/>
          <p:cNvSpPr/>
          <p:nvPr userDrawn="1"/>
        </p:nvSpPr>
        <p:spPr>
          <a:xfrm>
            <a:off x="3821316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ktangel 46"/>
          <p:cNvSpPr/>
          <p:nvPr userDrawn="1"/>
        </p:nvSpPr>
        <p:spPr>
          <a:xfrm>
            <a:off x="5446224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ktangel 47"/>
          <p:cNvSpPr/>
          <p:nvPr userDrawn="1"/>
        </p:nvSpPr>
        <p:spPr>
          <a:xfrm>
            <a:off x="7071131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Plassholder for bilde 9"/>
          <p:cNvSpPr>
            <a:spLocks noGrp="1"/>
          </p:cNvSpPr>
          <p:nvPr>
            <p:ph type="pic" sz="quarter" idx="59"/>
          </p:nvPr>
        </p:nvSpPr>
        <p:spPr>
          <a:xfrm>
            <a:off x="7128187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50" name="Plassholder for bilde 9"/>
          <p:cNvSpPr>
            <a:spLocks noGrp="1"/>
          </p:cNvSpPr>
          <p:nvPr>
            <p:ph type="pic" sz="quarter" idx="60"/>
          </p:nvPr>
        </p:nvSpPr>
        <p:spPr>
          <a:xfrm>
            <a:off x="5503280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51" name="Plassholder for bilde 9"/>
          <p:cNvSpPr>
            <a:spLocks noGrp="1"/>
          </p:cNvSpPr>
          <p:nvPr>
            <p:ph type="pic" sz="quarter" idx="61"/>
          </p:nvPr>
        </p:nvSpPr>
        <p:spPr>
          <a:xfrm>
            <a:off x="3878372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52" name="Plassholder for bilde 9"/>
          <p:cNvSpPr>
            <a:spLocks noGrp="1"/>
          </p:cNvSpPr>
          <p:nvPr>
            <p:ph type="pic" sz="quarter" idx="62"/>
          </p:nvPr>
        </p:nvSpPr>
        <p:spPr>
          <a:xfrm>
            <a:off x="2253464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sp>
        <p:nvSpPr>
          <p:cNvPr id="53" name="Plassholder for bilde 9"/>
          <p:cNvSpPr>
            <a:spLocks noGrp="1"/>
          </p:cNvSpPr>
          <p:nvPr>
            <p:ph type="pic" sz="quarter" idx="63"/>
          </p:nvPr>
        </p:nvSpPr>
        <p:spPr>
          <a:xfrm>
            <a:off x="628556" y="2974340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/>
              <a:t>Klikk ikonet for å legge til et bilde</a:t>
            </a:r>
            <a:endParaRPr lang="en-GB" dirty="0"/>
          </a:p>
        </p:txBody>
      </p:sp>
      <p:pic>
        <p:nvPicPr>
          <p:cNvPr id="37" name="Bilde 3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B5297F79-5EDE-7840-BEB3-87BD94E32465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Plassholder for media 2"/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9144000" cy="51435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inn </a:t>
            </a:r>
            <a:r>
              <a:rPr lang="en-GB" dirty="0" err="1"/>
              <a:t>en</a:t>
            </a:r>
            <a:r>
              <a:rPr lang="en-GB" dirty="0"/>
              <a:t> film</a:t>
            </a:r>
          </a:p>
        </p:txBody>
      </p:sp>
    </p:spTree>
    <p:extLst/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bg>
      <p:bgPr>
        <a:gradFill>
          <a:gsLst>
            <a:gs pos="0">
              <a:srgbClr val="001935"/>
            </a:gs>
            <a:gs pos="100000">
              <a:schemeClr val="accent1">
                <a:lumMod val="30000"/>
                <a:lumOff val="70000"/>
              </a:schemeClr>
            </a:gs>
          </a:gsLst>
          <a:lin ang="2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B96AA90D-1229-F442-BBD1-461A2F4B19D5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>
          <a:xfrm>
            <a:off x="1347537" y="949324"/>
            <a:ext cx="6448926" cy="334995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Trygghet i det digitale rom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Trygghet i det digitale rom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Vold og overgrep mot ba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3000">
              <a:schemeClr val="accent5"/>
            </a:gs>
            <a:gs pos="100000">
              <a:schemeClr val="accent1">
                <a:lumMod val="30000"/>
                <a:lumOff val="70000"/>
              </a:schemeClr>
            </a:gs>
          </a:gsLst>
          <a:lin ang="1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949325"/>
            <a:ext cx="9144000" cy="3817938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98208" y="4744419"/>
            <a:ext cx="1146420" cy="133718"/>
          </a:xfrm>
          <a:prstGeom prst="rect">
            <a:avLst/>
          </a:prstGeom>
        </p:spPr>
        <p:txBody>
          <a:bodyPr/>
          <a:lstStyle/>
          <a:p>
            <a:fld id="{786DDFF6-D0C0-5342-9C07-E1B8A38084A3}" type="datetime1">
              <a:rPr lang="nb-NO" smtClean="0"/>
              <a:t>31.10.2024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4628" y="4744420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Plassholder f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2723566" y="1789384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27" name="Plassholder for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544163" y="1789384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28" name="Plassholder for tekst 2"/>
          <p:cNvSpPr>
            <a:spLocks noGrp="1"/>
          </p:cNvSpPr>
          <p:nvPr>
            <p:ph type="body" sz="quarter" idx="15" hasCustomPrompt="1"/>
          </p:nvPr>
        </p:nvSpPr>
        <p:spPr>
          <a:xfrm>
            <a:off x="2723566" y="1296590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29" name="Plassholder for tekst 11"/>
          <p:cNvSpPr>
            <a:spLocks noGrp="1"/>
          </p:cNvSpPr>
          <p:nvPr>
            <p:ph type="body" sz="quarter" idx="16" hasCustomPrompt="1"/>
          </p:nvPr>
        </p:nvSpPr>
        <p:spPr>
          <a:xfrm>
            <a:off x="3544163" y="1296590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3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2723566" y="2774970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31" name="Plassholder for tekst 11"/>
          <p:cNvSpPr>
            <a:spLocks noGrp="1"/>
          </p:cNvSpPr>
          <p:nvPr>
            <p:ph type="body" sz="quarter" idx="18" hasCustomPrompt="1"/>
          </p:nvPr>
        </p:nvSpPr>
        <p:spPr>
          <a:xfrm>
            <a:off x="3544163" y="2774970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32" name="Plassholder for tekst 2"/>
          <p:cNvSpPr>
            <a:spLocks noGrp="1"/>
          </p:cNvSpPr>
          <p:nvPr>
            <p:ph type="body" sz="quarter" idx="19" hasCustomPrompt="1"/>
          </p:nvPr>
        </p:nvSpPr>
        <p:spPr>
          <a:xfrm>
            <a:off x="2723566" y="2282177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33" name="Plassholder for tekst 11"/>
          <p:cNvSpPr>
            <a:spLocks noGrp="1"/>
          </p:cNvSpPr>
          <p:nvPr>
            <p:ph type="body" sz="quarter" idx="20" hasCustomPrompt="1"/>
          </p:nvPr>
        </p:nvSpPr>
        <p:spPr>
          <a:xfrm>
            <a:off x="3544163" y="2282177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34" name="Plassholder for tekst 2"/>
          <p:cNvSpPr>
            <a:spLocks noGrp="1"/>
          </p:cNvSpPr>
          <p:nvPr>
            <p:ph type="body" sz="quarter" idx="21" hasCustomPrompt="1"/>
          </p:nvPr>
        </p:nvSpPr>
        <p:spPr>
          <a:xfrm>
            <a:off x="2723566" y="3760557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35" name="Plassholder for tekst 11"/>
          <p:cNvSpPr>
            <a:spLocks noGrp="1"/>
          </p:cNvSpPr>
          <p:nvPr>
            <p:ph type="body" sz="quarter" idx="22" hasCustomPrompt="1"/>
          </p:nvPr>
        </p:nvSpPr>
        <p:spPr>
          <a:xfrm>
            <a:off x="3544163" y="3760557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36" name="Plassholder for tekst 2"/>
          <p:cNvSpPr>
            <a:spLocks noGrp="1"/>
          </p:cNvSpPr>
          <p:nvPr>
            <p:ph type="body" sz="quarter" idx="23" hasCustomPrompt="1"/>
          </p:nvPr>
        </p:nvSpPr>
        <p:spPr>
          <a:xfrm>
            <a:off x="2723566" y="3267763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37" name="Plassholder for tekst 11"/>
          <p:cNvSpPr>
            <a:spLocks noGrp="1"/>
          </p:cNvSpPr>
          <p:nvPr>
            <p:ph type="body" sz="quarter" idx="24" hasCustomPrompt="1"/>
          </p:nvPr>
        </p:nvSpPr>
        <p:spPr>
          <a:xfrm>
            <a:off x="3544163" y="3267763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25" hasCustomPrompt="1"/>
          </p:nvPr>
        </p:nvSpPr>
        <p:spPr>
          <a:xfrm>
            <a:off x="2723566" y="4253351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19" name="Plassholder for tekst 11"/>
          <p:cNvSpPr>
            <a:spLocks noGrp="1"/>
          </p:cNvSpPr>
          <p:nvPr>
            <p:ph type="body" sz="quarter" idx="26" hasCustomPrompt="1"/>
          </p:nvPr>
        </p:nvSpPr>
        <p:spPr>
          <a:xfrm>
            <a:off x="3544163" y="4253351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1500" y="865064"/>
            <a:ext cx="8001000" cy="5796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b-NO" dirty="0"/>
              <a:t>Klikk for å redigere tittelstil</a:t>
            </a:r>
            <a:endParaRPr lang="en-GB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1500" y="1532126"/>
            <a:ext cx="8001000" cy="32351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</a:t>
            </a:r>
            <a:r>
              <a:rPr lang="en-US" noProof="0" dirty="0" err="1"/>
              <a:t>tekststiler</a:t>
            </a:r>
            <a:r>
              <a:rPr lang="nb-NO" dirty="0"/>
              <a:t>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1500" y="4889096"/>
            <a:ext cx="6463338" cy="13371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5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endParaRPr lang="en-GB" dirty="0"/>
          </a:p>
        </p:txBody>
      </p:sp>
      <p:sp>
        <p:nvSpPr>
          <p:cNvPr id="1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5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034838" y="4889094"/>
            <a:ext cx="1146420" cy="13371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500">
                <a:latin typeface="Verdana" charset="0"/>
                <a:ea typeface="Verdana" charset="0"/>
                <a:cs typeface="Verdana" charset="0"/>
              </a:defRPr>
            </a:lvl1pPr>
          </a:lstStyle>
          <a:p>
            <a:fld id="{71CF5760-0137-4D42-83E3-B092B0912E30}" type="datetime1">
              <a:rPr lang="nb-NO" smtClean="0"/>
              <a:t>31.10.2024</a:t>
            </a:fld>
            <a:endParaRPr lang="en-GB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56"/>
          <a:stretch>
            <a:fillRect/>
          </a:stretch>
        </p:blipFill>
        <p:spPr>
          <a:xfrm>
            <a:off x="269599" y="187806"/>
            <a:ext cx="1029490" cy="28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3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86" r:id="rId2"/>
    <p:sldLayoutId id="2147483785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40" r:id="rId9"/>
    <p:sldLayoutId id="2147483776" r:id="rId10"/>
    <p:sldLayoutId id="2147483720" r:id="rId11"/>
    <p:sldLayoutId id="2147483732" r:id="rId12"/>
    <p:sldLayoutId id="2147483725" r:id="rId13"/>
    <p:sldLayoutId id="2147483742" r:id="rId14"/>
    <p:sldLayoutId id="2147483726" r:id="rId15"/>
    <p:sldLayoutId id="2147483743" r:id="rId16"/>
    <p:sldLayoutId id="2147483727" r:id="rId17"/>
    <p:sldLayoutId id="2147483744" r:id="rId18"/>
    <p:sldLayoutId id="2147483724" r:id="rId19"/>
    <p:sldLayoutId id="2147483783" r:id="rId20"/>
    <p:sldLayoutId id="2147483784" r:id="rId21"/>
    <p:sldLayoutId id="2147483728" r:id="rId22"/>
    <p:sldLayoutId id="2147483745" r:id="rId23"/>
    <p:sldLayoutId id="2147483729" r:id="rId24"/>
    <p:sldLayoutId id="2147483746" r:id="rId25"/>
    <p:sldLayoutId id="2147483766" r:id="rId26"/>
    <p:sldLayoutId id="2147483767" r:id="rId27"/>
    <p:sldLayoutId id="2147483777" r:id="rId28"/>
    <p:sldLayoutId id="2147483757" r:id="rId29"/>
    <p:sldLayoutId id="2147483768" r:id="rId30"/>
    <p:sldLayoutId id="2147483778" r:id="rId31"/>
    <p:sldLayoutId id="2147483758" r:id="rId32"/>
    <p:sldLayoutId id="2147483762" r:id="rId33"/>
    <p:sldLayoutId id="2147483779" r:id="rId34"/>
    <p:sldLayoutId id="2147483763" r:id="rId35"/>
    <p:sldLayoutId id="2147483774" r:id="rId36"/>
    <p:sldLayoutId id="2147483780" r:id="rId37"/>
    <p:sldLayoutId id="2147483775" r:id="rId38"/>
    <p:sldLayoutId id="2147483747" r:id="rId39"/>
    <p:sldLayoutId id="2147483752" r:id="rId40"/>
    <p:sldLayoutId id="2147483748" r:id="rId41"/>
    <p:sldLayoutId id="2147483753" r:id="rId42"/>
    <p:sldLayoutId id="2147483749" r:id="rId43"/>
    <p:sldLayoutId id="2147483754" r:id="rId44"/>
    <p:sldLayoutId id="2147483750" r:id="rId45"/>
    <p:sldLayoutId id="2147483755" r:id="rId46"/>
    <p:sldLayoutId id="2147483751" r:id="rId47"/>
    <p:sldLayoutId id="2147483756" r:id="rId48"/>
    <p:sldLayoutId id="2147483730" r:id="rId49"/>
    <p:sldLayoutId id="2147483781" r:id="rId50"/>
    <p:sldLayoutId id="2147483731" r:id="rId51"/>
    <p:sldLayoutId id="2147483782" r:id="rId52"/>
    <p:sldLayoutId id="2147483772" r:id="rId53"/>
    <p:sldLayoutId id="2147483735" r:id="rId5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17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  <a:lvl2pPr marL="324000" indent="-180000" algn="l" defTabSz="914400" rtl="0" eaLnBrk="1" latinLnBrk="0" hangingPunct="1">
        <a:lnSpc>
          <a:spcPct val="100000"/>
        </a:lnSpc>
        <a:spcBef>
          <a:spcPts val="500"/>
        </a:spcBef>
        <a:buFont typeface="Cambria" charset="0"/>
        <a:buChar char="−"/>
        <a:defRPr sz="15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marL="432000" indent="-144000" algn="l" defTabSz="914400" rtl="0" eaLnBrk="1" latinLnBrk="0" hangingPunct="1">
        <a:lnSpc>
          <a:spcPct val="100000"/>
        </a:lnSpc>
        <a:spcBef>
          <a:spcPts val="500"/>
        </a:spcBef>
        <a:buFont typeface="LucidaGrande" charset="0"/>
        <a:buChar char="◦"/>
        <a:defRPr sz="13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marL="612000" indent="-108000" algn="l" defTabSz="914400" rtl="0" eaLnBrk="1" latinLnBrk="0" hangingPunct="1">
        <a:lnSpc>
          <a:spcPct val="100000"/>
        </a:lnSpc>
        <a:spcBef>
          <a:spcPts val="500"/>
        </a:spcBef>
        <a:buFont typeface="LucidaGrande" charset="0"/>
        <a:buChar char="⁄"/>
        <a:defRPr sz="13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marL="720000" indent="-108000" algn="l" defTabSz="914400" rtl="0" eaLnBrk="1" latinLnBrk="0" hangingPunct="1">
        <a:lnSpc>
          <a:spcPct val="100000"/>
        </a:lnSpc>
        <a:spcBef>
          <a:spcPts val="500"/>
        </a:spcBef>
        <a:buFont typeface="ArialUnicodeMS" charset="0"/>
        <a:buChar char="‣"/>
        <a:defRPr sz="1300" i="1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22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3003" userDrawn="1">
          <p15:clr>
            <a:srgbClr val="F26B43"/>
          </p15:clr>
        </p15:guide>
        <p15:guide id="4" pos="360" userDrawn="1">
          <p15:clr>
            <a:srgbClr val="F26B43"/>
          </p15:clr>
        </p15:guide>
        <p15:guide id="5" pos="5400" userDrawn="1">
          <p15:clr>
            <a:srgbClr val="F26B43"/>
          </p15:clr>
        </p15:guide>
        <p15:guide id="6" orient="horz" pos="598" userDrawn="1">
          <p15:clr>
            <a:srgbClr val="F26B43"/>
          </p15:clr>
        </p15:guide>
        <p15:guide id="7" pos="2989" userDrawn="1">
          <p15:clr>
            <a:srgbClr val="F26B43"/>
          </p15:clr>
        </p15:guide>
        <p15:guide id="8" pos="27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393103" y="1620540"/>
            <a:ext cx="8621486" cy="1124251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sz="2000" dirty="0"/>
              <a:t>SAMBANDSDIAGRAM OG RULLERINGSSKJEMA VAGLELEIREN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SAMME POSTER GJENNOMFØRES UTEN RULLERINGSSKJEMA VED ØLEN POLITISTASJON</a:t>
            </a:r>
            <a:br>
              <a:rPr lang="en-GB" sz="2000" dirty="0"/>
            </a:br>
            <a:br>
              <a:rPr lang="en-GB" sz="2000" dirty="0"/>
            </a:br>
            <a:endParaRPr lang="en-GB" dirty="0"/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>
          <a:xfrm>
            <a:off x="4841051" y="4245549"/>
            <a:ext cx="4173538" cy="449544"/>
          </a:xfrm>
        </p:spPr>
        <p:txBody>
          <a:bodyPr/>
          <a:lstStyle/>
          <a:p>
            <a:r>
              <a:rPr lang="en-GB" dirty="0" err="1"/>
              <a:t>Runar</a:t>
            </a:r>
            <a:r>
              <a:rPr lang="en-GB" dirty="0"/>
              <a:t> </a:t>
            </a:r>
            <a:r>
              <a:rPr lang="en-GB" dirty="0" err="1"/>
              <a:t>Heggen</a:t>
            </a:r>
            <a:r>
              <a:rPr lang="en-GB" dirty="0"/>
              <a:t> / </a:t>
            </a:r>
            <a:r>
              <a:rPr lang="en-GB" dirty="0" err="1"/>
              <a:t>Innsatsleder</a:t>
            </a:r>
            <a:endParaRPr lang="en-GB" dirty="0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</p:spPr>
        <p:txBody>
          <a:bodyPr/>
          <a:lstStyle/>
          <a:p>
            <a:fld id="{4A496CE5-C65B-0444-AA84-2DE26BEC85CC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/>
          <a:p>
            <a:r>
              <a:rPr lang="en-GB" dirty="0" err="1"/>
              <a:t>Sør</a:t>
            </a:r>
            <a:r>
              <a:rPr lang="en-GB" dirty="0"/>
              <a:t> – Vest </a:t>
            </a:r>
            <a:r>
              <a:rPr lang="en-GB" dirty="0" err="1"/>
              <a:t>politidistrikt</a:t>
            </a:r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</p:spPr>
        <p:txBody>
          <a:bodyPr/>
          <a:lstStyle/>
          <a:p>
            <a:r>
              <a:rPr lang="nb-NO" altLang="nb-NO"/>
              <a:t>Side </a:t>
            </a:r>
            <a:fld id="{F57D2C7E-FF28-3646-BDC8-24A1FA3E5E8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8444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118A2-C331-4249-8A67-6DC081A07270}" type="datetime1">
              <a:rPr lang="nb-NO" smtClean="0"/>
              <a:t>31.10.2024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Sør</a:t>
            </a:r>
            <a:r>
              <a:rPr lang="en-GB" dirty="0"/>
              <a:t> – Vest </a:t>
            </a:r>
            <a:r>
              <a:rPr lang="en-GB" dirty="0" err="1"/>
              <a:t>politidistrikt</a:t>
            </a:r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altLang="nb-NO"/>
              <a:t>Side </a:t>
            </a:r>
            <a:fld id="{F57D2C7E-FF28-3646-BDC8-24A1FA3E5E8D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585" y="646330"/>
            <a:ext cx="5544253" cy="4499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kstSylinder 27"/>
          <p:cNvSpPr txBox="1"/>
          <p:nvPr/>
        </p:nvSpPr>
        <p:spPr>
          <a:xfrm>
            <a:off x="5339787" y="1"/>
            <a:ext cx="3804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SAMBANDSDIAGRAM / RULLERINGSSKJEMA</a:t>
            </a:r>
          </a:p>
          <a:p>
            <a:pPr algn="ctr"/>
            <a:r>
              <a:rPr lang="nb-NO" sz="800" b="1" dirty="0"/>
              <a:t>Alle poster har tilgang på varme lokaler og prosjektor. PC må medbringes av instruktør. Rullering med klokken (fra post 1 til post 2, fra post 2 til post 3, fra post 3 til </a:t>
            </a:r>
            <a:r>
              <a:rPr lang="nb-NO" sz="800" b="1"/>
              <a:t>post 1</a:t>
            </a:r>
            <a:r>
              <a:rPr lang="nb-NO" sz="800" b="1" dirty="0"/>
              <a:t>).</a:t>
            </a:r>
          </a:p>
        </p:txBody>
      </p:sp>
      <p:sp>
        <p:nvSpPr>
          <p:cNvPr id="31" name="TekstSylinder 30"/>
          <p:cNvSpPr txBox="1"/>
          <p:nvPr/>
        </p:nvSpPr>
        <p:spPr>
          <a:xfrm>
            <a:off x="86809" y="1059679"/>
            <a:ext cx="12384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b="1" dirty="0"/>
              <a:t>NB! </a:t>
            </a:r>
          </a:p>
          <a:p>
            <a:endParaRPr lang="nb-NO" sz="800" b="1" dirty="0"/>
          </a:p>
          <a:p>
            <a:r>
              <a:rPr lang="nb-NO" sz="800" b="1" dirty="0"/>
              <a:t>OPPMØTE/KLAR TIL INNSATS KL. 1630 I STORT UV-ROM, VAGLELEIREN.</a:t>
            </a:r>
          </a:p>
          <a:p>
            <a:endParaRPr lang="nb-NO" sz="800" b="1" dirty="0"/>
          </a:p>
          <a:p>
            <a:r>
              <a:rPr lang="nb-NO" sz="800" b="1" dirty="0"/>
              <a:t>MAT OG DRIKKE MÅ MEDBRINGES AV DEN ENKELTE.</a:t>
            </a:r>
          </a:p>
        </p:txBody>
      </p:sp>
      <p:sp>
        <p:nvSpPr>
          <p:cNvPr id="32" name="TekstSylinder 31"/>
          <p:cNvSpPr txBox="1"/>
          <p:nvPr/>
        </p:nvSpPr>
        <p:spPr>
          <a:xfrm>
            <a:off x="7407797" y="937549"/>
            <a:ext cx="166675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dirty="0"/>
              <a:t>Øvingsområde VAGLELEIREN</a:t>
            </a:r>
          </a:p>
          <a:p>
            <a:endParaRPr lang="nb-NO" sz="800" dirty="0"/>
          </a:p>
          <a:p>
            <a:r>
              <a:rPr lang="nb-NO" sz="800" dirty="0"/>
              <a:t>Felles </a:t>
            </a:r>
            <a:r>
              <a:rPr lang="nb-NO" sz="800" dirty="0" err="1"/>
              <a:t>brief</a:t>
            </a:r>
            <a:r>
              <a:rPr lang="nb-NO" sz="800" dirty="0"/>
              <a:t> for samtlige blir i stort UV-rom kl. 1630, ta med alt utstyr, alle må ha eget samband.</a:t>
            </a:r>
          </a:p>
          <a:p>
            <a:endParaRPr lang="nb-NO" sz="800" dirty="0"/>
          </a:p>
          <a:p>
            <a:r>
              <a:rPr lang="nb-NO" sz="800" dirty="0"/>
              <a:t>Det blir først 2 teorileksjoner i stort UV-rom (alle samlet), deretter et rulleringsskjema med 3 grupper og 3 poster. Hver post har sin egen </a:t>
            </a:r>
            <a:r>
              <a:rPr lang="nb-NO" sz="800" dirty="0" err="1"/>
              <a:t>talegruppe</a:t>
            </a:r>
            <a:r>
              <a:rPr lang="nb-NO" sz="800" dirty="0"/>
              <a:t>.</a:t>
            </a:r>
          </a:p>
          <a:p>
            <a:endParaRPr lang="nb-NO" sz="800" dirty="0"/>
          </a:p>
          <a:p>
            <a:r>
              <a:rPr lang="nb-NO" sz="800" dirty="0"/>
              <a:t>Når gruppene forflytter seg fra en post til en annen post bytter de </a:t>
            </a:r>
            <a:r>
              <a:rPr lang="nb-NO" sz="800" dirty="0" err="1"/>
              <a:t>talegruppe</a:t>
            </a:r>
            <a:r>
              <a:rPr lang="nb-NO" sz="800" dirty="0"/>
              <a:t>.</a:t>
            </a:r>
          </a:p>
          <a:p>
            <a:endParaRPr lang="nb-NO" sz="800" dirty="0"/>
          </a:p>
          <a:p>
            <a:r>
              <a:rPr lang="nb-NO" sz="800" dirty="0"/>
              <a:t>På hver post blir det gjennomført 20 - 30 min teori og momenttrening på 15 - 25 min. </a:t>
            </a:r>
            <a:r>
              <a:rPr lang="nb-NO" sz="800" b="1" dirty="0"/>
              <a:t>Totalt 45 min.</a:t>
            </a:r>
          </a:p>
          <a:p>
            <a:endParaRPr lang="nb-NO" sz="800" dirty="0"/>
          </a:p>
          <a:p>
            <a:r>
              <a:rPr lang="nb-NO" sz="800" dirty="0"/>
              <a:t>Ta kontakt ved spørsmål.</a:t>
            </a:r>
          </a:p>
          <a:p>
            <a:endParaRPr lang="nb-NO" sz="800" dirty="0"/>
          </a:p>
          <a:p>
            <a:r>
              <a:rPr lang="nb-NO" sz="800" dirty="0"/>
              <a:t>Runar Heggen</a:t>
            </a:r>
          </a:p>
          <a:p>
            <a:r>
              <a:rPr lang="nb-NO" sz="800" dirty="0"/>
              <a:t>98038700</a:t>
            </a:r>
          </a:p>
        </p:txBody>
      </p:sp>
      <p:sp>
        <p:nvSpPr>
          <p:cNvPr id="33" name="Ellipse 32"/>
          <p:cNvSpPr/>
          <p:nvPr/>
        </p:nvSpPr>
        <p:spPr>
          <a:xfrm>
            <a:off x="5751171" y="646331"/>
            <a:ext cx="1105382" cy="161325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Ellipse 34"/>
          <p:cNvSpPr/>
          <p:nvPr/>
        </p:nvSpPr>
        <p:spPr>
          <a:xfrm>
            <a:off x="2865698" y="1062418"/>
            <a:ext cx="1105382" cy="12616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6" name="TekstSylinder 35"/>
          <p:cNvSpPr txBox="1"/>
          <p:nvPr/>
        </p:nvSpPr>
        <p:spPr>
          <a:xfrm>
            <a:off x="5689440" y="3169211"/>
            <a:ext cx="14690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" b="1" dirty="0"/>
              <a:t>Post 2 Inne/ute</a:t>
            </a:r>
          </a:p>
          <a:p>
            <a:pPr algn="ctr"/>
            <a:r>
              <a:rPr lang="nb-NO" sz="800" b="1" dirty="0"/>
              <a:t>SAMVIRKE 5</a:t>
            </a:r>
          </a:p>
          <a:p>
            <a:pPr algn="ctr"/>
            <a:r>
              <a:rPr lang="nb-NO" sz="800" b="1" dirty="0"/>
              <a:t>Felles aksjonsstøtteverktøy vinterredning / ressurskoordinering.</a:t>
            </a:r>
          </a:p>
          <a:p>
            <a:pPr algn="ctr"/>
            <a:r>
              <a:rPr lang="nb-NO" sz="800" b="1" dirty="0"/>
              <a:t>Instruktør: Arne Alsvik</a:t>
            </a:r>
          </a:p>
          <a:p>
            <a:pPr algn="ctr"/>
            <a:endParaRPr lang="nb-NO" sz="800" b="1" dirty="0"/>
          </a:p>
        </p:txBody>
      </p:sp>
      <p:sp>
        <p:nvSpPr>
          <p:cNvPr id="37" name="Ellipse 36"/>
          <p:cNvSpPr/>
          <p:nvPr/>
        </p:nvSpPr>
        <p:spPr>
          <a:xfrm>
            <a:off x="5862896" y="3073720"/>
            <a:ext cx="1105382" cy="12616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9" name="Ellipse 38"/>
          <p:cNvSpPr/>
          <p:nvPr/>
        </p:nvSpPr>
        <p:spPr>
          <a:xfrm>
            <a:off x="1426919" y="1949530"/>
            <a:ext cx="1105382" cy="12616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0" name="TekstSylinder 39"/>
          <p:cNvSpPr txBox="1"/>
          <p:nvPr/>
        </p:nvSpPr>
        <p:spPr>
          <a:xfrm>
            <a:off x="5646683" y="999989"/>
            <a:ext cx="13143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" b="1" dirty="0"/>
              <a:t>Post 1 Inne/Ute</a:t>
            </a:r>
          </a:p>
          <a:p>
            <a:pPr algn="ctr"/>
            <a:r>
              <a:rPr lang="nb-NO" sz="800" b="1" dirty="0"/>
              <a:t>SAMVIRKE-6</a:t>
            </a:r>
          </a:p>
          <a:p>
            <a:pPr algn="ctr"/>
            <a:r>
              <a:rPr lang="nb-NO" sz="800" b="1" dirty="0"/>
              <a:t>Momenttrening "Førsteinnsats"</a:t>
            </a:r>
          </a:p>
          <a:p>
            <a:pPr algn="ctr"/>
            <a:r>
              <a:rPr lang="nb-NO" sz="800" b="1" dirty="0"/>
              <a:t>Skredgruppa</a:t>
            </a:r>
          </a:p>
          <a:p>
            <a:pPr algn="ctr"/>
            <a:endParaRPr lang="nb-NO" sz="800" b="1" dirty="0"/>
          </a:p>
          <a:p>
            <a:pPr algn="ctr"/>
            <a:endParaRPr lang="nb-NO" sz="800" b="1" dirty="0"/>
          </a:p>
        </p:txBody>
      </p:sp>
      <p:sp>
        <p:nvSpPr>
          <p:cNvPr id="42" name="TekstSylinder 41"/>
          <p:cNvSpPr txBox="1"/>
          <p:nvPr/>
        </p:nvSpPr>
        <p:spPr>
          <a:xfrm>
            <a:off x="1335598" y="2041741"/>
            <a:ext cx="1288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" b="1" dirty="0"/>
              <a:t>Post 3 Inne/Ute</a:t>
            </a:r>
          </a:p>
          <a:p>
            <a:pPr algn="ctr"/>
            <a:r>
              <a:rPr lang="nb-NO" sz="800" b="1" dirty="0"/>
              <a:t>SAMVIRKE-3</a:t>
            </a:r>
          </a:p>
          <a:p>
            <a:pPr algn="ctr"/>
            <a:r>
              <a:rPr lang="nb-NO" sz="800" b="1" dirty="0"/>
              <a:t>Transport og pasientbehandling i </a:t>
            </a:r>
            <a:r>
              <a:rPr lang="nb-NO" sz="800" b="1" dirty="0" err="1"/>
              <a:t>pulk</a:t>
            </a:r>
            <a:r>
              <a:rPr lang="nb-NO" sz="800" b="1" dirty="0"/>
              <a:t> – "link up" med helikopter/ambulanse</a:t>
            </a:r>
          </a:p>
          <a:p>
            <a:pPr algn="ctr"/>
            <a:r>
              <a:rPr lang="nb-NO" sz="800" b="1" dirty="0"/>
              <a:t>Instruktør: </a:t>
            </a:r>
          </a:p>
          <a:p>
            <a:pPr algn="ctr"/>
            <a:r>
              <a:rPr lang="nb-NO" sz="800" b="1" dirty="0"/>
              <a:t>Trond Lund/Olav Østebø</a:t>
            </a:r>
          </a:p>
          <a:p>
            <a:pPr algn="ctr"/>
            <a:endParaRPr lang="nb-NO" sz="800" b="1" dirty="0"/>
          </a:p>
        </p:txBody>
      </p:sp>
      <p:cxnSp>
        <p:nvCxnSpPr>
          <p:cNvPr id="8" name="Rett pil 7"/>
          <p:cNvCxnSpPr/>
          <p:nvPr/>
        </p:nvCxnSpPr>
        <p:spPr>
          <a:xfrm>
            <a:off x="3495555" y="2324058"/>
            <a:ext cx="358815" cy="88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pil 10"/>
          <p:cNvCxnSpPr/>
          <p:nvPr/>
        </p:nvCxnSpPr>
        <p:spPr>
          <a:xfrm flipH="1" flipV="1">
            <a:off x="5751171" y="2995849"/>
            <a:ext cx="290814" cy="2153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 12"/>
          <p:cNvCxnSpPr/>
          <p:nvPr/>
        </p:nvCxnSpPr>
        <p:spPr>
          <a:xfrm>
            <a:off x="2239701" y="3130952"/>
            <a:ext cx="480350" cy="7752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pil 28"/>
          <p:cNvCxnSpPr>
            <a:cxnSpLocks/>
          </p:cNvCxnSpPr>
          <p:nvPr/>
        </p:nvCxnSpPr>
        <p:spPr>
          <a:xfrm flipH="1">
            <a:off x="5688957" y="2138294"/>
            <a:ext cx="296488" cy="489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ksplosjon 1 29"/>
          <p:cNvSpPr/>
          <p:nvPr/>
        </p:nvSpPr>
        <p:spPr>
          <a:xfrm>
            <a:off x="4956427" y="1778169"/>
            <a:ext cx="796724" cy="59728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4" name="Rett pil 43"/>
          <p:cNvCxnSpPr>
            <a:cxnSpLocks/>
          </p:cNvCxnSpPr>
          <p:nvPr/>
        </p:nvCxnSpPr>
        <p:spPr>
          <a:xfrm flipH="1" flipV="1">
            <a:off x="5758405" y="2108873"/>
            <a:ext cx="227041" cy="41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ksplosjon 1 44"/>
          <p:cNvSpPr/>
          <p:nvPr/>
        </p:nvSpPr>
        <p:spPr>
          <a:xfrm>
            <a:off x="2679539" y="3854370"/>
            <a:ext cx="138896" cy="202557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9" name="TekstSylinder 48"/>
          <p:cNvSpPr txBox="1"/>
          <p:nvPr/>
        </p:nvSpPr>
        <p:spPr>
          <a:xfrm>
            <a:off x="2673752" y="3427541"/>
            <a:ext cx="729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Toalett</a:t>
            </a:r>
          </a:p>
        </p:txBody>
      </p:sp>
      <p:cxnSp>
        <p:nvCxnSpPr>
          <p:cNvPr id="51" name="Rett pil 50"/>
          <p:cNvCxnSpPr/>
          <p:nvPr/>
        </p:nvCxnSpPr>
        <p:spPr>
          <a:xfrm>
            <a:off x="3258273" y="3627457"/>
            <a:ext cx="295155" cy="278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kstSylinder 51"/>
          <p:cNvSpPr txBox="1"/>
          <p:nvPr/>
        </p:nvSpPr>
        <p:spPr>
          <a:xfrm>
            <a:off x="5670479" y="4728002"/>
            <a:ext cx="919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Parkering</a:t>
            </a:r>
          </a:p>
        </p:txBody>
      </p:sp>
      <p:sp>
        <p:nvSpPr>
          <p:cNvPr id="43" name="TekstSylinder 42">
            <a:extLst>
              <a:ext uri="{FF2B5EF4-FFF2-40B4-BE49-F238E27FC236}">
                <a16:creationId xmlns:a16="http://schemas.microsoft.com/office/drawing/2014/main" id="{4193383F-8805-4546-8916-86FA41A2D0A8}"/>
              </a:ext>
            </a:extLst>
          </p:cNvPr>
          <p:cNvSpPr txBox="1"/>
          <p:nvPr/>
        </p:nvSpPr>
        <p:spPr>
          <a:xfrm>
            <a:off x="4124288" y="2830640"/>
            <a:ext cx="1319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Oppmøteplass</a:t>
            </a:r>
          </a:p>
        </p:txBody>
      </p:sp>
      <p:cxnSp>
        <p:nvCxnSpPr>
          <p:cNvPr id="19" name="Rett pilkobling 18">
            <a:extLst>
              <a:ext uri="{FF2B5EF4-FFF2-40B4-BE49-F238E27FC236}">
                <a16:creationId xmlns:a16="http://schemas.microsoft.com/office/drawing/2014/main" id="{EFDEC4DE-C74E-4275-9E0E-B4A066867F18}"/>
              </a:ext>
            </a:extLst>
          </p:cNvPr>
          <p:cNvCxnSpPr>
            <a:cxnSpLocks/>
          </p:cNvCxnSpPr>
          <p:nvPr/>
        </p:nvCxnSpPr>
        <p:spPr>
          <a:xfrm flipH="1">
            <a:off x="3909718" y="3016873"/>
            <a:ext cx="293263" cy="152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kobling 20">
            <a:extLst>
              <a:ext uri="{FF2B5EF4-FFF2-40B4-BE49-F238E27FC236}">
                <a16:creationId xmlns:a16="http://schemas.microsoft.com/office/drawing/2014/main" id="{2742AF95-46E5-494A-ABA5-D340C4326C8D}"/>
              </a:ext>
            </a:extLst>
          </p:cNvPr>
          <p:cNvCxnSpPr>
            <a:cxnSpLocks/>
          </p:cNvCxnSpPr>
          <p:nvPr/>
        </p:nvCxnSpPr>
        <p:spPr>
          <a:xfrm flipH="1" flipV="1">
            <a:off x="3794166" y="4203865"/>
            <a:ext cx="2102413" cy="524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Sylinder 33">
            <a:extLst>
              <a:ext uri="{FF2B5EF4-FFF2-40B4-BE49-F238E27FC236}">
                <a16:creationId xmlns:a16="http://schemas.microsoft.com/office/drawing/2014/main" id="{90BEB4DD-1298-4453-9B51-BF9B92DB4097}"/>
              </a:ext>
            </a:extLst>
          </p:cNvPr>
          <p:cNvSpPr txBox="1"/>
          <p:nvPr/>
        </p:nvSpPr>
        <p:spPr>
          <a:xfrm>
            <a:off x="2686158" y="1083252"/>
            <a:ext cx="1469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" b="1" dirty="0"/>
              <a:t>Stort UV-rom</a:t>
            </a:r>
          </a:p>
          <a:p>
            <a:pPr algn="ctr"/>
            <a:endParaRPr lang="nb-NO" sz="800" b="1" dirty="0"/>
          </a:p>
          <a:p>
            <a:pPr algn="ctr"/>
            <a:r>
              <a:rPr lang="nb-NO" sz="800" b="1" dirty="0"/>
              <a:t>Felles oppmøte</a:t>
            </a:r>
          </a:p>
          <a:p>
            <a:pPr algn="ctr"/>
            <a:r>
              <a:rPr lang="nb-NO" sz="800" b="1" dirty="0"/>
              <a:t>Ledelse redning vinter</a:t>
            </a:r>
          </a:p>
          <a:p>
            <a:pPr algn="ctr"/>
            <a:r>
              <a:rPr lang="nb-NO" sz="800" b="1" dirty="0"/>
              <a:t>Stress </a:t>
            </a:r>
            <a:r>
              <a:rPr lang="nb-NO" sz="800" b="1"/>
              <a:t>og beslutningstaking</a:t>
            </a:r>
            <a:endParaRPr lang="nb-NO" sz="800" b="1" dirty="0"/>
          </a:p>
          <a:p>
            <a:pPr algn="ctr"/>
            <a:r>
              <a:rPr lang="nb-NO" sz="800" b="1" dirty="0"/>
              <a:t>Instruktør:</a:t>
            </a:r>
          </a:p>
          <a:p>
            <a:pPr algn="ctr"/>
            <a:r>
              <a:rPr lang="nb-NO" sz="800" b="1" dirty="0"/>
              <a:t>Runar Heggen</a:t>
            </a:r>
          </a:p>
          <a:p>
            <a:pPr algn="ctr"/>
            <a:r>
              <a:rPr lang="nb-NO" sz="800" b="1" dirty="0"/>
              <a:t>Olav Østebø/Trond Lund</a:t>
            </a:r>
          </a:p>
        </p:txBody>
      </p:sp>
    </p:spTree>
    <p:extLst>
      <p:ext uri="{BB962C8B-B14F-4D97-AF65-F5344CB8AC3E}">
        <p14:creationId xmlns:p14="http://schemas.microsoft.com/office/powerpoint/2010/main" val="2114565431"/>
      </p:ext>
    </p:extLst>
  </p:cSld>
  <p:clrMapOvr>
    <a:masterClrMapping/>
  </p:clrMapOvr>
</p:sld>
</file>

<file path=ppt/theme/theme1.xml><?xml version="1.0" encoding="utf-8"?>
<a:theme xmlns:a="http://schemas.openxmlformats.org/drawingml/2006/main" name="NY MAL kompetanseheving foredrag">
  <a:themeElements>
    <a:clrScheme name="Custom 1">
      <a:dk1>
        <a:sysClr val="windowText" lastClr="000000"/>
      </a:dk1>
      <a:lt1>
        <a:sysClr val="window" lastClr="FFFFFF"/>
      </a:lt1>
      <a:dk2>
        <a:srgbClr val="3676BB"/>
      </a:dk2>
      <a:lt2>
        <a:srgbClr val="E7E6E6"/>
      </a:lt2>
      <a:accent1>
        <a:srgbClr val="3676BB"/>
      </a:accent1>
      <a:accent2>
        <a:srgbClr val="FFE400"/>
      </a:accent2>
      <a:accent3>
        <a:srgbClr val="727171"/>
      </a:accent3>
      <a:accent4>
        <a:srgbClr val="009DE0"/>
      </a:accent4>
      <a:accent5>
        <a:srgbClr val="C9DBF2"/>
      </a:accent5>
      <a:accent6>
        <a:srgbClr val="204770"/>
      </a:accent6>
      <a:hlink>
        <a:srgbClr val="0563C1"/>
      </a:hlink>
      <a:folHlink>
        <a:srgbClr val="954F72"/>
      </a:folHlink>
    </a:clrScheme>
    <a:fontScheme name="Custom 8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_S¢r-Vest Politidistrikt_norsk.pptx" id="{0E8494E0-EF24-4794-9F4B-3FAA376677ED}" vid="{9B16B4F5-25A7-4C1C-9C63-B2622694C3BD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NY MAL kompetanseheving foredrag</Template>
  <TotalTime>864</TotalTime>
  <Words>281</Words>
  <Application>Microsoft Office PowerPoint</Application>
  <PresentationFormat>Skjermfremvisning (16:9)</PresentationFormat>
  <Paragraphs>53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ArialUnicodeMS</vt:lpstr>
      <vt:lpstr>Cambria</vt:lpstr>
      <vt:lpstr>LucidaGrande</vt:lpstr>
      <vt:lpstr>Verdana</vt:lpstr>
      <vt:lpstr>NY MAL kompetanseheving foredrag</vt:lpstr>
      <vt:lpstr> SAMBANDSDIAGRAM OG RULLERINGSSKJEMA VAGLELEIREN  SAMME POSTER GJENNOMFØRES UTEN RULLERINGSSKJEMA VED ØLEN POLITISTASJON  </vt:lpstr>
      <vt:lpstr>PowerPoint-presentasjon</vt:lpstr>
    </vt:vector>
  </TitlesOfParts>
  <Company>Politiet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Navn på foredrag</dc:title>
  <dc:creator>Runar Leidulf Heggen</dc:creator>
  <dc:description>Dev by addpoint.no</dc:description>
  <cp:lastModifiedBy>Runar Leidulf Heggen</cp:lastModifiedBy>
  <cp:revision>101</cp:revision>
  <cp:lastPrinted>2018-04-24T12:44:45Z</cp:lastPrinted>
  <dcterms:created xsi:type="dcterms:W3CDTF">2018-08-01T21:47:47Z</dcterms:created>
  <dcterms:modified xsi:type="dcterms:W3CDTF">2024-10-31T17:06:15Z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</Properties>
</file>